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2" r:id="rId1"/>
  </p:sldMasterIdLst>
  <p:notesMasterIdLst>
    <p:notesMasterId r:id="rId26"/>
  </p:notesMasterIdLst>
  <p:sldIdLst>
    <p:sldId id="256" r:id="rId2"/>
    <p:sldId id="257" r:id="rId3"/>
    <p:sldId id="258" r:id="rId4"/>
    <p:sldId id="259" r:id="rId5"/>
    <p:sldId id="260" r:id="rId6"/>
    <p:sldId id="261" r:id="rId7"/>
    <p:sldId id="262" r:id="rId8"/>
    <p:sldId id="282"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EB Garamond" panose="00000500000000000000" pitchFamily="2" charset="0"/>
      <p:regular r:id="rId31"/>
      <p:bold r:id="rId32"/>
      <p:italic r:id="rId33"/>
      <p:boldItalic r:id="rId34"/>
    </p:embeddedFont>
    <p:embeddedFont>
      <p:font typeface="EB Garamond Regular" panose="00000500000000000000" charset="0"/>
      <p:bold r:id="rId35"/>
      <p:boldItalic r:id="rId36"/>
    </p:embeddedFont>
    <p:embeddedFont>
      <p:font typeface="Poppins" panose="00000500000000000000" pitchFamily="2" charset="0"/>
      <p:regular r:id="rId37"/>
      <p:bold r:id="rId38"/>
      <p:italic r:id="rId39"/>
      <p:boldItalic r:id="rId40"/>
    </p:embeddedFont>
    <p:embeddedFont>
      <p:font typeface="Poppins Medium" panose="00000600000000000000" pitchFamily="2"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3D0B31-CEFB-4F74-BC39-B7A7CF5910F1}">
  <a:tblStyle styleId="{F93D0B31-CEFB-4F74-BC39-B7A7CF5910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741" autoAdjust="0"/>
  </p:normalViewPr>
  <p:slideViewPr>
    <p:cSldViewPr snapToGrid="0">
      <p:cViewPr varScale="1">
        <p:scale>
          <a:sx n="88" d="100"/>
          <a:sy n="88" d="100"/>
        </p:scale>
        <p:origin x="66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9e3451ae1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b9e3451ae1_2_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a:t>Hi Everyone,</a:t>
            </a:r>
            <a:endParaRPr dirty="0"/>
          </a:p>
          <a:p>
            <a:pPr marL="0" lvl="0" indent="0" algn="l" rtl="0">
              <a:lnSpc>
                <a:spcPct val="100000"/>
              </a:lnSpc>
              <a:spcBef>
                <a:spcPts val="0"/>
              </a:spcBef>
              <a:spcAft>
                <a:spcPts val="0"/>
              </a:spcAft>
              <a:buSzPts val="1400"/>
              <a:buNone/>
            </a:pPr>
            <a:r>
              <a:rPr lang="en" dirty="0"/>
              <a:t>Good Morning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Before we start with the presentation today, I would like to share a small recital.</a:t>
            </a:r>
            <a:endParaRPr dirty="0"/>
          </a:p>
          <a:p>
            <a:pPr marL="0" lvl="0" indent="0" algn="l" rtl="0">
              <a:lnSpc>
                <a:spcPct val="100000"/>
              </a:lnSpc>
              <a:spcBef>
                <a:spcPts val="0"/>
              </a:spcBef>
              <a:spcAft>
                <a:spcPts val="0"/>
              </a:spcAft>
              <a:buSzPts val="1400"/>
              <a:buNone/>
            </a:pPr>
            <a:r>
              <a:rPr lang="en" dirty="0"/>
              <a:t>We have been a part of Publicis Sapient for almost 3months now, and there is this fact that everyone of us would agree upon.</a:t>
            </a:r>
            <a:endParaRPr dirty="0"/>
          </a:p>
          <a:p>
            <a:pPr marL="0" lvl="0" indent="0" algn="l" rtl="0">
              <a:lnSpc>
                <a:spcPct val="100000"/>
              </a:lnSpc>
              <a:spcBef>
                <a:spcPts val="0"/>
              </a:spcBef>
              <a:spcAft>
                <a:spcPts val="0"/>
              </a:spcAft>
              <a:buSzPts val="1400"/>
              <a:buNone/>
            </a:pPr>
            <a:r>
              <a:rPr lang="en" dirty="0"/>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endParaRPr dirty="0"/>
          </a:p>
          <a:p>
            <a:pPr marL="0" lvl="0" indent="0" algn="l" rtl="0">
              <a:lnSpc>
                <a:spcPct val="100000"/>
              </a:lnSpc>
              <a:spcBef>
                <a:spcPts val="0"/>
              </a:spcBef>
              <a:spcAft>
                <a:spcPts val="0"/>
              </a:spcAft>
              <a:buSzPts val="1400"/>
              <a:buNone/>
            </a:pPr>
            <a:r>
              <a:rPr lang="en" dirty="0"/>
              <a:t>So have we succeeded at becoming a Product engineer?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Hi, I am Rajat, a small part of our big team here.</a:t>
            </a:r>
            <a:endParaRPr dirty="0"/>
          </a:p>
          <a:p>
            <a:pPr marL="0" lvl="0" indent="0" algn="l" rtl="0">
              <a:lnSpc>
                <a:spcPct val="100000"/>
              </a:lnSpc>
              <a:spcBef>
                <a:spcPts val="0"/>
              </a:spcBef>
              <a:spcAft>
                <a:spcPts val="0"/>
              </a:spcAft>
              <a:buSzPts val="1400"/>
              <a:buNone/>
            </a:pPr>
            <a:r>
              <a:rPr lang="en" dirty="0"/>
              <a:t>I am here with my colleagues Aman and Chinmay and we are here to give you a walkthrough of our Transformation, our Journey and the project we have been working for sometime now.</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209" name="Google Shape;209;gb9e3451ae1_2_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a90deb6e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a90deb6e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Name alongwith responsibilities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9e3451ae1_2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b9e3451ae1_2_3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3 mins	</a:t>
            </a:r>
            <a:endParaRPr/>
          </a:p>
        </p:txBody>
      </p:sp>
      <p:sp>
        <p:nvSpPr>
          <p:cNvPr id="396" name="Google Shape;396;gb9e3451ae1_2_3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91a4adb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ba91a4adb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User satisfaction and brand value</a:t>
            </a:r>
            <a:endParaRPr/>
          </a:p>
          <a:p>
            <a:pPr marL="0" lvl="0" indent="0" algn="l" rtl="0">
              <a:lnSpc>
                <a:spcPct val="100000"/>
              </a:lnSpc>
              <a:spcBef>
                <a:spcPts val="0"/>
              </a:spcBef>
              <a:spcAft>
                <a:spcPts val="0"/>
              </a:spcAft>
              <a:buSzPts val="1400"/>
              <a:buNone/>
            </a:pPr>
            <a:r>
              <a:rPr lang="en"/>
              <a:t>Problem Statement</a:t>
            </a:r>
            <a:endParaRPr/>
          </a:p>
        </p:txBody>
      </p:sp>
      <p:sp>
        <p:nvSpPr>
          <p:cNvPr id="404" name="Google Shape;404;gba91a4adb1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9e3451ae1_2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b9e3451ae1_2_3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5 mins</a:t>
            </a:r>
            <a:endParaRPr/>
          </a:p>
        </p:txBody>
      </p:sp>
      <p:sp>
        <p:nvSpPr>
          <p:cNvPr id="436" name="Google Shape;436;gb9e3451ae1_2_3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b9e3451ae1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b9e3451ae1_2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Poppins"/>
              <a:buNone/>
            </a:pPr>
            <a:r>
              <a:rPr lang="en"/>
              <a:t>Implementation -&gt;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9e3451ae1_2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b9e3451ae1_2_4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2 mins</a:t>
            </a:r>
            <a:endParaRPr/>
          </a:p>
        </p:txBody>
      </p:sp>
      <p:sp>
        <p:nvSpPr>
          <p:cNvPr id="453" name="Google Shape;453;gb9e3451ae1_2_4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9e3451ae1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b9e3451ae1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1 min</a:t>
            </a:r>
            <a:endParaRPr/>
          </a:p>
          <a:p>
            <a:pPr marL="0" lvl="0" indent="0" algn="l" rtl="0">
              <a:lnSpc>
                <a:spcPct val="100000"/>
              </a:lnSpc>
              <a:spcBef>
                <a:spcPts val="0"/>
              </a:spcBef>
              <a:spcAft>
                <a:spcPts val="0"/>
              </a:spcAft>
              <a:buSzPts val="1400"/>
              <a:buNone/>
            </a:pPr>
            <a:r>
              <a:rPr lang="en"/>
              <a:t>Java</a:t>
            </a:r>
            <a:endParaRPr/>
          </a:p>
          <a:p>
            <a:pPr marL="0" lvl="0" indent="0" algn="l" rtl="0">
              <a:lnSpc>
                <a:spcPct val="100000"/>
              </a:lnSpc>
              <a:spcBef>
                <a:spcPts val="0"/>
              </a:spcBef>
              <a:spcAft>
                <a:spcPts val="0"/>
              </a:spcAft>
              <a:buSzPts val="1400"/>
              <a:buNone/>
            </a:pPr>
            <a:r>
              <a:rPr lang="en"/>
              <a:t>Maven</a:t>
            </a:r>
            <a:endParaRPr/>
          </a:p>
          <a:p>
            <a:pPr marL="0" lvl="0" indent="0" algn="l" rtl="0">
              <a:lnSpc>
                <a:spcPct val="100000"/>
              </a:lnSpc>
              <a:spcBef>
                <a:spcPts val="0"/>
              </a:spcBef>
              <a:spcAft>
                <a:spcPts val="0"/>
              </a:spcAft>
              <a:buSzPts val="1400"/>
              <a:buNone/>
            </a:pPr>
            <a:r>
              <a:rPr lang="en"/>
              <a:t>DropWizard</a:t>
            </a:r>
            <a:endParaRPr/>
          </a:p>
          <a:p>
            <a:pPr marL="0" lvl="0" indent="0" algn="l" rtl="0">
              <a:lnSpc>
                <a:spcPct val="100000"/>
              </a:lnSpc>
              <a:spcBef>
                <a:spcPts val="0"/>
              </a:spcBef>
              <a:spcAft>
                <a:spcPts val="0"/>
              </a:spcAft>
              <a:buSzPts val="1400"/>
              <a:buNone/>
            </a:pPr>
            <a:r>
              <a:rPr lang="en"/>
              <a:t>MySQL</a:t>
            </a:r>
            <a:endParaRPr/>
          </a:p>
          <a:p>
            <a:pPr marL="0" lvl="0" indent="0" algn="l" rtl="0">
              <a:lnSpc>
                <a:spcPct val="100000"/>
              </a:lnSpc>
              <a:spcBef>
                <a:spcPts val="0"/>
              </a:spcBef>
              <a:spcAft>
                <a:spcPts val="0"/>
              </a:spcAft>
              <a:buSzPts val="1400"/>
              <a:buNone/>
            </a:pPr>
            <a:r>
              <a:rPr lang="en"/>
              <a:t>Jersey</a:t>
            </a:r>
            <a:endParaRPr/>
          </a:p>
          <a:p>
            <a:pPr marL="0" lvl="0" indent="0" algn="l" rtl="0">
              <a:lnSpc>
                <a:spcPct val="100000"/>
              </a:lnSpc>
              <a:spcBef>
                <a:spcPts val="0"/>
              </a:spcBef>
              <a:spcAft>
                <a:spcPts val="0"/>
              </a:spcAft>
              <a:buSzPts val="1400"/>
              <a:buNone/>
            </a:pPr>
            <a:r>
              <a:rPr lang="en"/>
              <a:t>GitHub</a:t>
            </a:r>
            <a:endParaRPr/>
          </a:p>
          <a:p>
            <a:pPr marL="0" lvl="0" indent="0" algn="l" rtl="0">
              <a:lnSpc>
                <a:spcPct val="100000"/>
              </a:lnSpc>
              <a:spcBef>
                <a:spcPts val="0"/>
              </a:spcBef>
              <a:spcAft>
                <a:spcPts val="0"/>
              </a:spcAft>
              <a:buSzPts val="1400"/>
              <a:buNone/>
            </a:pPr>
            <a:r>
              <a:rPr lang="en"/>
              <a:t>Postman / ARC (Check it)</a:t>
            </a:r>
            <a:endParaRPr/>
          </a:p>
          <a:p>
            <a:pPr marL="0" lvl="0" indent="0" algn="l" rtl="0">
              <a:lnSpc>
                <a:spcPct val="100000"/>
              </a:lnSpc>
              <a:spcBef>
                <a:spcPts val="0"/>
              </a:spcBef>
              <a:spcAft>
                <a:spcPts val="0"/>
              </a:spcAft>
              <a:buSzPts val="1400"/>
              <a:buNone/>
            </a:pPr>
            <a:r>
              <a:rPr lang="en"/>
              <a:t>StarUML / Dia / Lucid Charts</a:t>
            </a:r>
            <a:endParaRPr/>
          </a:p>
          <a:p>
            <a:pPr marL="0" lvl="0" indent="0" algn="l" rtl="0">
              <a:lnSpc>
                <a:spcPct val="100000"/>
              </a:lnSpc>
              <a:spcBef>
                <a:spcPts val="0"/>
              </a:spcBef>
              <a:spcAft>
                <a:spcPts val="0"/>
              </a:spcAft>
              <a:buSzPts val="1400"/>
              <a:buNone/>
            </a:pPr>
            <a:r>
              <a:rPr lang="en"/>
              <a:t>List</a:t>
            </a:r>
            <a:endParaRPr/>
          </a:p>
          <a:p>
            <a:pPr marL="0" lvl="0" indent="0" algn="l" rtl="0">
              <a:lnSpc>
                <a:spcPct val="100000"/>
              </a:lnSpc>
              <a:spcBef>
                <a:spcPts val="0"/>
              </a:spcBef>
              <a:spcAft>
                <a:spcPts val="0"/>
              </a:spcAft>
              <a:buSzPts val="1400"/>
              <a:buNone/>
            </a:pPr>
            <a:r>
              <a:rPr lang="en"/>
              <a:t>Design</a:t>
            </a:r>
            <a:endParaRPr/>
          </a:p>
          <a:p>
            <a:pPr marL="0" lvl="0" indent="0" algn="l" rtl="0">
              <a:lnSpc>
                <a:spcPct val="100000"/>
              </a:lnSpc>
              <a:spcBef>
                <a:spcPts val="0"/>
              </a:spcBef>
              <a:spcAft>
                <a:spcPts val="0"/>
              </a:spcAft>
              <a:buSzPts val="1400"/>
              <a:buNone/>
            </a:pPr>
            <a:r>
              <a:rPr lang="en"/>
              <a:t>Backend</a:t>
            </a:r>
            <a:endParaRPr/>
          </a:p>
          <a:p>
            <a:pPr marL="0" lvl="0" indent="0" algn="l" rtl="0">
              <a:lnSpc>
                <a:spcPct val="100000"/>
              </a:lnSpc>
              <a:spcBef>
                <a:spcPts val="0"/>
              </a:spcBef>
              <a:spcAft>
                <a:spcPts val="0"/>
              </a:spcAft>
              <a:buSzPts val="1400"/>
              <a:buNone/>
            </a:pPr>
            <a:r>
              <a:rPr lang="en"/>
              <a:t>Testing</a:t>
            </a:r>
            <a:endParaRPr/>
          </a:p>
          <a:p>
            <a:pPr marL="0" lvl="0" indent="0" algn="l" rtl="0">
              <a:lnSpc>
                <a:spcPct val="100000"/>
              </a:lnSpc>
              <a:spcBef>
                <a:spcPts val="0"/>
              </a:spcBef>
              <a:spcAft>
                <a:spcPts val="0"/>
              </a:spcAft>
              <a:buSzPts val="1400"/>
              <a:buNone/>
            </a:pPr>
            <a:r>
              <a:rPr lang="en"/>
              <a:t>Tools</a:t>
            </a:r>
            <a:endParaRPr/>
          </a:p>
        </p:txBody>
      </p:sp>
      <p:sp>
        <p:nvSpPr>
          <p:cNvPr id="461" name="Google Shape;461;gb9e3451ae1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b9e3451ae1_2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b9e3451ae1_2_5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2 mins</a:t>
            </a:r>
            <a:endParaRPr/>
          </a:p>
        </p:txBody>
      </p:sp>
      <p:sp>
        <p:nvSpPr>
          <p:cNvPr id="500" name="Google Shape;500;gb9e3451ae1_2_5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9e3451ae1_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9e3451ae1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a90deb6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a90deb6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9e3451ae1_2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gb9e3451ae1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a91a4ad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ba91a4ad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1 min</a:t>
            </a:r>
            <a:endParaRPr/>
          </a:p>
        </p:txBody>
      </p:sp>
      <p:sp>
        <p:nvSpPr>
          <p:cNvPr id="519" name="Google Shape;519;gba91a4adb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a91a4adb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a91a4adb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n-tier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9e3451ae1_2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b9e3451ae1_2_5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a:t>
            </a:r>
            <a:endParaRPr/>
          </a:p>
          <a:p>
            <a:pPr marL="0" lvl="0" indent="0" algn="l" rtl="0">
              <a:lnSpc>
                <a:spcPct val="100000"/>
              </a:lnSpc>
              <a:spcBef>
                <a:spcPts val="0"/>
              </a:spcBef>
              <a:spcAft>
                <a:spcPts val="0"/>
              </a:spcAft>
              <a:buSzPts val="1400"/>
              <a:buNone/>
            </a:pPr>
            <a:r>
              <a:rPr lang="en"/>
              <a:t>Architecture – 5 mins</a:t>
            </a:r>
            <a:endParaRPr/>
          </a:p>
          <a:p>
            <a:pPr marL="0" lvl="0" indent="0" algn="l" rtl="0">
              <a:lnSpc>
                <a:spcPct val="100000"/>
              </a:lnSpc>
              <a:spcBef>
                <a:spcPts val="0"/>
              </a:spcBef>
              <a:spcAft>
                <a:spcPts val="0"/>
              </a:spcAft>
              <a:buSzPts val="1400"/>
              <a:buNone/>
            </a:pPr>
            <a:r>
              <a:rPr lang="en"/>
              <a:t>NFR Dashboard – 3 mins</a:t>
            </a:r>
            <a:endParaRPr/>
          </a:p>
          <a:p>
            <a:pPr marL="0" lvl="0" indent="0" algn="l" rtl="0">
              <a:lnSpc>
                <a:spcPct val="100000"/>
              </a:lnSpc>
              <a:spcBef>
                <a:spcPts val="0"/>
              </a:spcBef>
              <a:spcAft>
                <a:spcPts val="0"/>
              </a:spcAft>
              <a:buSzPts val="1400"/>
              <a:buNone/>
            </a:pPr>
            <a:r>
              <a:rPr lang="en"/>
              <a:t>Demo – 10 mins </a:t>
            </a:r>
            <a:endParaRPr/>
          </a:p>
          <a:p>
            <a:pPr marL="0" lvl="0" indent="0" algn="l" rtl="0">
              <a:lnSpc>
                <a:spcPct val="100000"/>
              </a:lnSpc>
              <a:spcBef>
                <a:spcPts val="0"/>
              </a:spcBef>
              <a:spcAft>
                <a:spcPts val="0"/>
              </a:spcAft>
              <a:buSzPts val="1400"/>
              <a:buNone/>
            </a:pPr>
            <a:r>
              <a:rPr lang="en"/>
              <a:t>    1. Show the Responsiveness and Wave tool first </a:t>
            </a:r>
            <a:endParaRPr/>
          </a:p>
          <a:p>
            <a:pPr marL="0" lvl="0" indent="0" algn="l" rtl="0">
              <a:lnSpc>
                <a:spcPct val="100000"/>
              </a:lnSpc>
              <a:spcBef>
                <a:spcPts val="0"/>
              </a:spcBef>
              <a:spcAft>
                <a:spcPts val="0"/>
              </a:spcAft>
              <a:buSzPts val="1400"/>
              <a:buNone/>
            </a:pPr>
            <a:endParaRPr/>
          </a:p>
        </p:txBody>
      </p:sp>
      <p:sp>
        <p:nvSpPr>
          <p:cNvPr id="552" name="Google Shape;552;gb9e3451ae1_2_5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b9e3451ae1_2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b9e3451ae1_2_5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a:t>
            </a:r>
            <a:endParaRPr/>
          </a:p>
        </p:txBody>
      </p:sp>
      <p:sp>
        <p:nvSpPr>
          <p:cNvPr id="560" name="Google Shape;560;gb9e3451ae1_2_5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9e3451ae1_2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b9e3451ae1_2_5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After this show the testimonial video. 1 min</a:t>
            </a:r>
            <a:endParaRPr/>
          </a:p>
        </p:txBody>
      </p:sp>
      <p:sp>
        <p:nvSpPr>
          <p:cNvPr id="568" name="Google Shape;568;gb9e3451ae1_2_5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9e3451ae1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b9e3451ae1_2_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1 min</a:t>
            </a:r>
            <a:endParaRPr/>
          </a:p>
        </p:txBody>
      </p:sp>
      <p:sp>
        <p:nvSpPr>
          <p:cNvPr id="224" name="Google Shape;224;gb9e3451ae1_2_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b9e3451ae1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b9e3451ae1_2_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- 2 mins</a:t>
            </a:r>
            <a:endParaRPr/>
          </a:p>
        </p:txBody>
      </p:sp>
      <p:sp>
        <p:nvSpPr>
          <p:cNvPr id="253" name="Google Shape;253;gb9e3451ae1_2_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9e3451ae1_2_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b9e3451ae1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9e3451ae1_2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b9e3451ae1_2_2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b9e3451ae1_2_2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b9e3451ae1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b9e3451ae1_2_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1 min</a:t>
            </a:r>
            <a:endParaRPr/>
          </a:p>
          <a:p>
            <a:pPr marL="0" lvl="0" indent="0" algn="l" rtl="0">
              <a:lnSpc>
                <a:spcPct val="100000"/>
              </a:lnSpc>
              <a:spcBef>
                <a:spcPts val="0"/>
              </a:spcBef>
              <a:spcAft>
                <a:spcPts val="0"/>
              </a:spcAft>
              <a:buSzPts val="1400"/>
              <a:buNone/>
            </a:pPr>
            <a:r>
              <a:rPr lang="en"/>
              <a:t>Swati</a:t>
            </a:r>
            <a:endParaRPr/>
          </a:p>
        </p:txBody>
      </p:sp>
      <p:sp>
        <p:nvSpPr>
          <p:cNvPr id="344" name="Google Shape;344;gb9e3451ae1_2_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46435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9e3451ae1_2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b9e3451ae1_2_3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Time – 2 mins</a:t>
            </a:r>
            <a:endParaRPr/>
          </a:p>
        </p:txBody>
      </p:sp>
      <p:sp>
        <p:nvSpPr>
          <p:cNvPr id="369" name="Google Shape;369;gb9e3451ae1_2_3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11425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27481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1355331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81186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8890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29998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1312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93081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 Image">
  <p:cSld name="Agenda — Image">
    <p:spTree>
      <p:nvGrpSpPr>
        <p:cNvPr id="1" name="Shape 126"/>
        <p:cNvGrpSpPr/>
        <p:nvPr/>
      </p:nvGrpSpPr>
      <p:grpSpPr>
        <a:xfrm>
          <a:off x="0" y="0"/>
          <a:ext cx="0" cy="0"/>
          <a:chOff x="0" y="0"/>
          <a:chExt cx="0" cy="0"/>
        </a:xfrm>
      </p:grpSpPr>
      <p:sp>
        <p:nvSpPr>
          <p:cNvPr id="127" name="Google Shape;127;p33"/>
          <p:cNvSpPr>
            <a:spLocks noGrp="1"/>
          </p:cNvSpPr>
          <p:nvPr>
            <p:ph type="pic" idx="2"/>
          </p:nvPr>
        </p:nvSpPr>
        <p:spPr>
          <a:xfrm>
            <a:off x="4398264" y="0"/>
            <a:ext cx="4743450" cy="5143500"/>
          </a:xfrm>
          <a:prstGeom prst="rect">
            <a:avLst/>
          </a:prstGeom>
          <a:solidFill>
            <a:srgbClr val="C1C1C1"/>
          </a:solidFill>
          <a:ln>
            <a:noFill/>
          </a:ln>
        </p:spPr>
        <p:txBody>
          <a:bodyPr spcFirstLastPara="1" wrap="square" lIns="0" tIns="0" rIns="0" bIns="548625" anchor="ctr" anchorCtr="0">
            <a:noAutofit/>
          </a:bodyPr>
          <a:lstStyle>
            <a:lvl1pPr marR="0" lvl="0" algn="ctr" rtl="0">
              <a:lnSpc>
                <a:spcPct val="360000"/>
              </a:lnSpc>
              <a:spcBef>
                <a:spcPts val="0"/>
              </a:spcBef>
              <a:spcAft>
                <a:spcPts val="0"/>
              </a:spcAft>
              <a:buClr>
                <a:schemeClr val="dk1"/>
              </a:buClr>
              <a:buSzPts val="800"/>
              <a:buFont typeface="Poppins Medium"/>
              <a:buNone/>
              <a:defRPr sz="800" b="0" i="0" u="none" strike="noStrike" cap="none">
                <a:solidFill>
                  <a:schemeClr val="dk1"/>
                </a:solidFill>
                <a:latin typeface="Poppins Medium"/>
                <a:ea typeface="Poppins Medium"/>
                <a:cs typeface="Poppins Medium"/>
                <a:sym typeface="Poppins Medium"/>
              </a:defRPr>
            </a:lvl1pPr>
            <a:lvl2pPr marR="0" lvl="1" algn="l" rtl="0">
              <a:lnSpc>
                <a:spcPct val="200000"/>
              </a:lnSpc>
              <a:spcBef>
                <a:spcPts val="0"/>
              </a:spcBef>
              <a:spcAft>
                <a:spcPts val="0"/>
              </a:spcAft>
              <a:buClr>
                <a:schemeClr val="dk1"/>
              </a:buClr>
              <a:buSzPts val="1400"/>
              <a:buFont typeface="Poppins Medium"/>
              <a:buAutoNum type="arabicPeriod"/>
              <a:defRPr sz="1400" b="0" i="0" u="none" strike="noStrike" cap="none">
                <a:solidFill>
                  <a:schemeClr val="dk1"/>
                </a:solidFill>
                <a:latin typeface="Poppins"/>
                <a:ea typeface="Poppins"/>
                <a:cs typeface="Poppins"/>
                <a:sym typeface="Poppins"/>
              </a:defRPr>
            </a:lvl2pPr>
            <a:lvl3pPr marR="0" lvl="2" algn="l" rtl="0">
              <a:lnSpc>
                <a:spcPct val="200000"/>
              </a:lnSpc>
              <a:spcBef>
                <a:spcPts val="0"/>
              </a:spcBef>
              <a:spcAft>
                <a:spcPts val="0"/>
              </a:spcAft>
              <a:buClr>
                <a:schemeClr val="dk1"/>
              </a:buClr>
              <a:buSzPts val="1400"/>
              <a:buFont typeface="Poppins Medium"/>
              <a:buAutoNum type="arabicPeriod"/>
              <a:defRPr sz="1400" b="0" i="0" u="none" strike="noStrike" cap="none">
                <a:solidFill>
                  <a:schemeClr val="dk1"/>
                </a:solidFill>
                <a:latin typeface="Poppins"/>
                <a:ea typeface="Poppins"/>
                <a:cs typeface="Poppins"/>
                <a:sym typeface="Poppins"/>
              </a:defRPr>
            </a:lvl3pPr>
            <a:lvl4pPr marR="0" lvl="3" algn="l" rtl="0">
              <a:lnSpc>
                <a:spcPct val="200000"/>
              </a:lnSpc>
              <a:spcBef>
                <a:spcPts val="0"/>
              </a:spcBef>
              <a:spcAft>
                <a:spcPts val="0"/>
              </a:spcAft>
              <a:buClr>
                <a:schemeClr val="dk1"/>
              </a:buClr>
              <a:buSzPts val="1400"/>
              <a:buFont typeface="Poppins Medium"/>
              <a:buAutoNum type="arabicPeriod"/>
              <a:defRPr sz="1400" b="0" i="0" u="none" strike="noStrike" cap="none">
                <a:solidFill>
                  <a:schemeClr val="dk1"/>
                </a:solidFill>
                <a:latin typeface="Poppins"/>
                <a:ea typeface="Poppins"/>
                <a:cs typeface="Poppins"/>
                <a:sym typeface="Poppins"/>
              </a:defRPr>
            </a:lvl4pPr>
            <a:lvl5pPr marR="0" lvl="4" algn="l" rtl="0">
              <a:lnSpc>
                <a:spcPct val="200000"/>
              </a:lnSpc>
              <a:spcBef>
                <a:spcPts val="0"/>
              </a:spcBef>
              <a:spcAft>
                <a:spcPts val="0"/>
              </a:spcAft>
              <a:buClr>
                <a:schemeClr val="dk1"/>
              </a:buClr>
              <a:buSzPts val="1400"/>
              <a:buFont typeface="Poppins Medium"/>
              <a:buAutoNum type="arabicPeriod"/>
              <a:defRPr sz="1400" b="0" i="0" u="none" strike="noStrike" cap="none">
                <a:solidFill>
                  <a:schemeClr val="dk1"/>
                </a:solidFill>
                <a:latin typeface="Poppins"/>
                <a:ea typeface="Poppins"/>
                <a:cs typeface="Poppins"/>
                <a:sym typeface="Poppi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9pPr>
          </a:lstStyle>
          <a:p>
            <a:endParaRPr/>
          </a:p>
        </p:txBody>
      </p:sp>
      <p:sp>
        <p:nvSpPr>
          <p:cNvPr id="128" name="Google Shape;128;p33"/>
          <p:cNvSpPr txBox="1">
            <a:spLocks noGrp="1"/>
          </p:cNvSpPr>
          <p:nvPr>
            <p:ph type="ctrTitle"/>
          </p:nvPr>
        </p:nvSpPr>
        <p:spPr>
          <a:xfrm>
            <a:off x="514350" y="500634"/>
            <a:ext cx="3518154" cy="16459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3"/>
          <p:cNvSpPr txBox="1">
            <a:spLocks noGrp="1"/>
          </p:cNvSpPr>
          <p:nvPr>
            <p:ph type="body" idx="1"/>
          </p:nvPr>
        </p:nvSpPr>
        <p:spPr>
          <a:xfrm>
            <a:off x="514350" y="817376"/>
            <a:ext cx="3518154" cy="3429000"/>
          </a:xfrm>
          <a:prstGeom prst="rect">
            <a:avLst/>
          </a:prstGeom>
          <a:noFill/>
          <a:ln>
            <a:noFill/>
          </a:ln>
        </p:spPr>
        <p:txBody>
          <a:bodyPr spcFirstLastPara="1" wrap="square" lIns="0" tIns="0" rIns="0" bIns="0" anchor="ctr" anchorCtr="0">
            <a:noAutofit/>
          </a:bodyPr>
          <a:lstStyle>
            <a:lvl1pPr marL="457200" lvl="0" indent="-317500" algn="l">
              <a:lnSpc>
                <a:spcPct val="200000"/>
              </a:lnSpc>
              <a:spcBef>
                <a:spcPts val="0"/>
              </a:spcBef>
              <a:spcAft>
                <a:spcPts val="0"/>
              </a:spcAft>
              <a:buClr>
                <a:schemeClr val="dk1"/>
              </a:buClr>
              <a:buSzPts val="1400"/>
              <a:buAutoNum type="arabicPeriod"/>
              <a:defRPr/>
            </a:lvl1pPr>
            <a:lvl2pPr marL="914400" lvl="1" indent="-317500" algn="l">
              <a:lnSpc>
                <a:spcPct val="200000"/>
              </a:lnSpc>
              <a:spcBef>
                <a:spcPts val="0"/>
              </a:spcBef>
              <a:spcAft>
                <a:spcPts val="0"/>
              </a:spcAft>
              <a:buClr>
                <a:schemeClr val="dk1"/>
              </a:buClr>
              <a:buSzPts val="1400"/>
              <a:buAutoNum type="arabicPeriod"/>
              <a:defRPr/>
            </a:lvl2pPr>
            <a:lvl3pPr marL="1371600" lvl="2" indent="-317500" algn="l">
              <a:lnSpc>
                <a:spcPct val="200000"/>
              </a:lnSpc>
              <a:spcBef>
                <a:spcPts val="0"/>
              </a:spcBef>
              <a:spcAft>
                <a:spcPts val="0"/>
              </a:spcAft>
              <a:buClr>
                <a:schemeClr val="dk1"/>
              </a:buClr>
              <a:buSzPts val="1400"/>
              <a:buAutoNum type="arabicPeriod"/>
              <a:defRPr/>
            </a:lvl3pPr>
            <a:lvl4pPr marL="1828800" lvl="3" indent="-317500" algn="l">
              <a:lnSpc>
                <a:spcPct val="200000"/>
              </a:lnSpc>
              <a:spcBef>
                <a:spcPts val="0"/>
              </a:spcBef>
              <a:spcAft>
                <a:spcPts val="0"/>
              </a:spcAft>
              <a:buClr>
                <a:schemeClr val="dk1"/>
              </a:buClr>
              <a:buSzPts val="1400"/>
              <a:buAutoNum type="arabicPeriod"/>
              <a:defRPr/>
            </a:lvl4pPr>
            <a:lvl5pPr marL="2286000" lvl="4" indent="-317500" algn="l">
              <a:lnSpc>
                <a:spcPct val="200000"/>
              </a:lnSpc>
              <a:spcBef>
                <a:spcPts val="0"/>
              </a:spcBef>
              <a:spcAft>
                <a:spcPts val="0"/>
              </a:spcAft>
              <a:buClr>
                <a:schemeClr val="dk1"/>
              </a:buClr>
              <a:buSzPts val="1400"/>
              <a:buAutoNum type="arabicPeriod"/>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33"/>
          <p:cNvSpPr txBox="1">
            <a:spLocks noGrp="1"/>
          </p:cNvSpPr>
          <p:nvPr>
            <p:ph type="sldNum" idx="12"/>
          </p:nvPr>
        </p:nvSpPr>
        <p:spPr>
          <a:xfrm>
            <a:off x="8421624" y="4732020"/>
            <a:ext cx="205740" cy="6925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15915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514350" y="514350"/>
            <a:ext cx="8113014" cy="5623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700"/>
              <a:buFont typeface="Poppins Medium"/>
              <a:buNone/>
              <a:defRPr sz="1700" b="0" i="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6"/>
          <p:cNvSpPr txBox="1">
            <a:spLocks noGrp="1"/>
          </p:cNvSpPr>
          <p:nvPr>
            <p:ph type="sldNum" idx="12"/>
          </p:nvPr>
        </p:nvSpPr>
        <p:spPr>
          <a:xfrm>
            <a:off x="8421624" y="4732020"/>
            <a:ext cx="205740" cy="6925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96951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ize — Blue">
  <p:cSld name="Seize — Blue">
    <p:bg>
      <p:bgPr>
        <a:solidFill>
          <a:schemeClr val="accent2"/>
        </a:solidFill>
        <a:effectLst/>
      </p:bgPr>
    </p:bg>
    <p:spTree>
      <p:nvGrpSpPr>
        <p:cNvPr id="1" name="Shape 118"/>
        <p:cNvGrpSpPr/>
        <p:nvPr/>
      </p:nvGrpSpPr>
      <p:grpSpPr>
        <a:xfrm>
          <a:off x="0" y="0"/>
          <a:ext cx="0" cy="0"/>
          <a:chOff x="0" y="0"/>
          <a:chExt cx="0" cy="0"/>
        </a:xfrm>
      </p:grpSpPr>
      <p:sp>
        <p:nvSpPr>
          <p:cNvPr id="119" name="Google Shape;119;p31"/>
          <p:cNvSpPr txBox="1">
            <a:spLocks noGrp="1"/>
          </p:cNvSpPr>
          <p:nvPr>
            <p:ph type="ctrTitle"/>
          </p:nvPr>
        </p:nvSpPr>
        <p:spPr>
          <a:xfrm>
            <a:off x="1009957" y="2069571"/>
            <a:ext cx="7121800" cy="1004359"/>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2600"/>
              <a:buFont typeface="Poppins Medium"/>
              <a:buNone/>
              <a:defRPr sz="26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1"/>
          <p:cNvSpPr txBox="1">
            <a:spLocks noGrp="1"/>
          </p:cNvSpPr>
          <p:nvPr>
            <p:ph type="sldNum" idx="12"/>
          </p:nvPr>
        </p:nvSpPr>
        <p:spPr>
          <a:xfrm>
            <a:off x="8421624" y="4732020"/>
            <a:ext cx="205740" cy="6925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954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08613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135"/>
        <p:cNvGrpSpPr/>
        <p:nvPr/>
      </p:nvGrpSpPr>
      <p:grpSpPr>
        <a:xfrm>
          <a:off x="0" y="0"/>
          <a:ext cx="0" cy="0"/>
          <a:chOff x="0" y="0"/>
          <a:chExt cx="0" cy="0"/>
        </a:xfrm>
      </p:grpSpPr>
      <p:sp>
        <p:nvSpPr>
          <p:cNvPr id="136" name="Google Shape;136;p35"/>
          <p:cNvSpPr txBox="1">
            <a:spLocks noGrp="1"/>
          </p:cNvSpPr>
          <p:nvPr>
            <p:ph type="ctrTitle"/>
          </p:nvPr>
        </p:nvSpPr>
        <p:spPr>
          <a:xfrm>
            <a:off x="514350" y="500634"/>
            <a:ext cx="8113014" cy="16459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7" name="Google Shape;137;p35"/>
          <p:cNvSpPr txBox="1">
            <a:spLocks noGrp="1"/>
          </p:cNvSpPr>
          <p:nvPr>
            <p:ph type="body" idx="1"/>
          </p:nvPr>
        </p:nvSpPr>
        <p:spPr>
          <a:xfrm>
            <a:off x="514350" y="817376"/>
            <a:ext cx="8113014" cy="3429000"/>
          </a:xfrm>
          <a:prstGeom prst="rect">
            <a:avLst/>
          </a:prstGeom>
          <a:noFill/>
          <a:ln>
            <a:noFill/>
          </a:ln>
        </p:spPr>
        <p:txBody>
          <a:bodyPr spcFirstLastPara="1" wrap="square" lIns="0" tIns="0" rIns="0" bIns="0" anchor="ctr" anchorCtr="0">
            <a:noAutofit/>
          </a:bodyPr>
          <a:lstStyle>
            <a:lvl1pPr marL="457200" lvl="0" indent="-317500" algn="l">
              <a:lnSpc>
                <a:spcPct val="200000"/>
              </a:lnSpc>
              <a:spcBef>
                <a:spcPts val="0"/>
              </a:spcBef>
              <a:spcAft>
                <a:spcPts val="0"/>
              </a:spcAft>
              <a:buClr>
                <a:schemeClr val="dk1"/>
              </a:buClr>
              <a:buSzPts val="1400"/>
              <a:buAutoNum type="arabicPeriod"/>
              <a:defRPr/>
            </a:lvl1pPr>
            <a:lvl2pPr marL="914400" lvl="1" indent="-317500" algn="l">
              <a:lnSpc>
                <a:spcPct val="200000"/>
              </a:lnSpc>
              <a:spcBef>
                <a:spcPts val="0"/>
              </a:spcBef>
              <a:spcAft>
                <a:spcPts val="0"/>
              </a:spcAft>
              <a:buClr>
                <a:schemeClr val="dk1"/>
              </a:buClr>
              <a:buSzPts val="1400"/>
              <a:buAutoNum type="arabicPeriod"/>
              <a:defRPr/>
            </a:lvl2pPr>
            <a:lvl3pPr marL="1371600" lvl="2" indent="-317500" algn="l">
              <a:lnSpc>
                <a:spcPct val="200000"/>
              </a:lnSpc>
              <a:spcBef>
                <a:spcPts val="0"/>
              </a:spcBef>
              <a:spcAft>
                <a:spcPts val="0"/>
              </a:spcAft>
              <a:buClr>
                <a:schemeClr val="dk1"/>
              </a:buClr>
              <a:buSzPts val="1400"/>
              <a:buAutoNum type="arabicPeriod"/>
              <a:defRPr/>
            </a:lvl3pPr>
            <a:lvl4pPr marL="1828800" lvl="3" indent="-317500" algn="l">
              <a:lnSpc>
                <a:spcPct val="200000"/>
              </a:lnSpc>
              <a:spcBef>
                <a:spcPts val="0"/>
              </a:spcBef>
              <a:spcAft>
                <a:spcPts val="0"/>
              </a:spcAft>
              <a:buClr>
                <a:schemeClr val="dk1"/>
              </a:buClr>
              <a:buSzPts val="1400"/>
              <a:buAutoNum type="arabicPeriod"/>
              <a:defRPr/>
            </a:lvl4pPr>
            <a:lvl5pPr marL="2286000" lvl="4" indent="-317500" algn="l">
              <a:lnSpc>
                <a:spcPct val="200000"/>
              </a:lnSpc>
              <a:spcBef>
                <a:spcPts val="0"/>
              </a:spcBef>
              <a:spcAft>
                <a:spcPts val="0"/>
              </a:spcAft>
              <a:buClr>
                <a:schemeClr val="dk1"/>
              </a:buClr>
              <a:buSzPts val="1400"/>
              <a:buAutoNum type="arabicPeriod"/>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35"/>
          <p:cNvSpPr txBox="1">
            <a:spLocks noGrp="1"/>
          </p:cNvSpPr>
          <p:nvPr>
            <p:ph type="sldNum" idx="12"/>
          </p:nvPr>
        </p:nvSpPr>
        <p:spPr>
          <a:xfrm>
            <a:off x="8421624" y="4732020"/>
            <a:ext cx="205740" cy="6925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592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66044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94801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10369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66289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66842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04202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15375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3/3/2023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790191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6.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51"/>
          <p:cNvSpPr txBox="1"/>
          <p:nvPr/>
        </p:nvSpPr>
        <p:spPr>
          <a:xfrm>
            <a:off x="1428922" y="607656"/>
            <a:ext cx="6633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dirty="0">
                <a:solidFill>
                  <a:schemeClr val="tx2"/>
                </a:solidFill>
                <a:latin typeface="EB Garamond Regular"/>
                <a:ea typeface="EB Garamond Regular"/>
                <a:cs typeface="EB Garamond Regular"/>
                <a:sym typeface="EB Garamond Regular"/>
              </a:rPr>
              <a:t>Course Registration System</a:t>
            </a:r>
            <a:endParaRPr sz="3800" dirty="0">
              <a:solidFill>
                <a:schemeClr val="tx2"/>
              </a:solidFill>
              <a:latin typeface="EB Garamond Regular"/>
              <a:ea typeface="EB Garamond Regular"/>
              <a:cs typeface="EB Garamond Regular"/>
              <a:sym typeface="EB Garamond Regular"/>
            </a:endParaRPr>
          </a:p>
        </p:txBody>
      </p:sp>
      <p:pic>
        <p:nvPicPr>
          <p:cNvPr id="3" name="Picture 2">
            <a:extLst>
              <a:ext uri="{FF2B5EF4-FFF2-40B4-BE49-F238E27FC236}">
                <a16:creationId xmlns:a16="http://schemas.microsoft.com/office/drawing/2014/main" id="{D5B88639-E9A0-9671-45FC-9373860A0BDE}"/>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3633B632-E771-907D-A165-807BD4608A76}"/>
              </a:ext>
            </a:extLst>
          </p:cNvPr>
          <p:cNvSpPr txBox="1"/>
          <p:nvPr/>
        </p:nvSpPr>
        <p:spPr>
          <a:xfrm>
            <a:off x="1325106" y="346075"/>
            <a:ext cx="8601558" cy="646331"/>
          </a:xfrm>
          <a:prstGeom prst="rect">
            <a:avLst/>
          </a:prstGeom>
          <a:noFill/>
        </p:spPr>
        <p:txBody>
          <a:bodyPr wrap="square" rtlCol="0">
            <a:spAutoFit/>
          </a:bodyPr>
          <a:lstStyle/>
          <a:p>
            <a:r>
              <a:rPr lang="en-IN" sz="3600" dirty="0"/>
              <a:t>COURSE REGISTRATION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itle 1">
            <a:extLst>
              <a:ext uri="{FF2B5EF4-FFF2-40B4-BE49-F238E27FC236}">
                <a16:creationId xmlns:a16="http://schemas.microsoft.com/office/drawing/2014/main" id="{11469800-9927-4EE7-2011-72D72C931672}"/>
              </a:ext>
            </a:extLst>
          </p:cNvPr>
          <p:cNvSpPr>
            <a:spLocks noGrp="1"/>
          </p:cNvSpPr>
          <p:nvPr>
            <p:ph type="title"/>
          </p:nvPr>
        </p:nvSpPr>
        <p:spPr>
          <a:xfrm>
            <a:off x="515493" y="80397"/>
            <a:ext cx="8113014" cy="562356"/>
          </a:xfrm>
        </p:spPr>
        <p:txBody>
          <a:bodyPr/>
          <a:lstStyle/>
          <a:p>
            <a:pPr algn="ctr"/>
            <a:r>
              <a:rPr lang="en-IN" sz="2000" b="1" dirty="0"/>
              <a:t>Team Members and Responsibility</a:t>
            </a:r>
          </a:p>
        </p:txBody>
      </p:sp>
      <p:graphicFrame>
        <p:nvGraphicFramePr>
          <p:cNvPr id="4" name="Table 4">
            <a:extLst>
              <a:ext uri="{FF2B5EF4-FFF2-40B4-BE49-F238E27FC236}">
                <a16:creationId xmlns:a16="http://schemas.microsoft.com/office/drawing/2014/main" id="{E1D66324-FAE9-B60B-40EE-62942EF95D6F}"/>
              </a:ext>
            </a:extLst>
          </p:cNvPr>
          <p:cNvGraphicFramePr>
            <a:graphicFrameLocks noGrp="1"/>
          </p:cNvGraphicFramePr>
          <p:nvPr>
            <p:extLst>
              <p:ext uri="{D42A27DB-BD31-4B8C-83A1-F6EECF244321}">
                <p14:modId xmlns:p14="http://schemas.microsoft.com/office/powerpoint/2010/main" val="618427323"/>
              </p:ext>
            </p:extLst>
          </p:nvPr>
        </p:nvGraphicFramePr>
        <p:xfrm>
          <a:off x="515493" y="424085"/>
          <a:ext cx="7862484" cy="4239541"/>
        </p:xfrm>
        <a:graphic>
          <a:graphicData uri="http://schemas.openxmlformats.org/drawingml/2006/table">
            <a:tbl>
              <a:tblPr firstRow="1" bandRow="1">
                <a:tableStyleId>{F93D0B31-CEFB-4F74-BC39-B7A7CF5910F1}</a:tableStyleId>
              </a:tblPr>
              <a:tblGrid>
                <a:gridCol w="3931242">
                  <a:extLst>
                    <a:ext uri="{9D8B030D-6E8A-4147-A177-3AD203B41FA5}">
                      <a16:colId xmlns:a16="http://schemas.microsoft.com/office/drawing/2014/main" val="490943610"/>
                    </a:ext>
                  </a:extLst>
                </a:gridCol>
                <a:gridCol w="3931242">
                  <a:extLst>
                    <a:ext uri="{9D8B030D-6E8A-4147-A177-3AD203B41FA5}">
                      <a16:colId xmlns:a16="http://schemas.microsoft.com/office/drawing/2014/main" val="1524258738"/>
                    </a:ext>
                  </a:extLst>
                </a:gridCol>
              </a:tblGrid>
              <a:tr h="330295">
                <a:tc>
                  <a:txBody>
                    <a:bodyPr/>
                    <a:lstStyle/>
                    <a:p>
                      <a:r>
                        <a:rPr lang="en-IN" dirty="0"/>
                        <a:t>Team Member</a:t>
                      </a:r>
                    </a:p>
                  </a:txBody>
                  <a:tcPr/>
                </a:tc>
                <a:tc>
                  <a:txBody>
                    <a:bodyPr/>
                    <a:lstStyle/>
                    <a:p>
                      <a:r>
                        <a:rPr lang="en-IN" dirty="0"/>
                        <a:t>Responsibility</a:t>
                      </a:r>
                    </a:p>
                  </a:txBody>
                  <a:tcPr/>
                </a:tc>
                <a:extLst>
                  <a:ext uri="{0D108BD9-81ED-4DB2-BD59-A6C34878D82A}">
                    <a16:rowId xmlns:a16="http://schemas.microsoft.com/office/drawing/2014/main" val="2492818812"/>
                  </a:ext>
                </a:extLst>
              </a:tr>
              <a:tr h="651541">
                <a:tc>
                  <a:txBody>
                    <a:bodyPr/>
                    <a:lstStyle/>
                    <a:p>
                      <a:r>
                        <a:rPr lang="en-IN" dirty="0"/>
                        <a:t>Yogesh Sharma</a:t>
                      </a:r>
                    </a:p>
                  </a:txBody>
                  <a:tcPr/>
                </a:tc>
                <a:tc>
                  <a:txBody>
                    <a:bodyPr/>
                    <a:lstStyle/>
                    <a:p>
                      <a:pPr marL="0" lvl="0" indent="0" algn="l" rtl="0">
                        <a:spcBef>
                          <a:spcPts val="0"/>
                        </a:spcBef>
                        <a:spcAft>
                          <a:spcPts val="0"/>
                        </a:spcAft>
                        <a:buNone/>
                      </a:pPr>
                      <a:r>
                        <a:rPr lang="en-US" dirty="0">
                          <a:solidFill>
                            <a:schemeClr val="dk1"/>
                          </a:solidFill>
                          <a:latin typeface="EB Garamond"/>
                          <a:ea typeface="EB Garamond"/>
                          <a:cs typeface="EB Garamond"/>
                          <a:sym typeface="EB Garamond"/>
                        </a:rPr>
                        <a:t>Implemented Student, User functionalities</a:t>
                      </a:r>
                    </a:p>
                    <a:p>
                      <a:endParaRPr lang="en-IN" dirty="0"/>
                    </a:p>
                  </a:txBody>
                  <a:tcPr/>
                </a:tc>
                <a:extLst>
                  <a:ext uri="{0D108BD9-81ED-4DB2-BD59-A6C34878D82A}">
                    <a16:rowId xmlns:a16="http://schemas.microsoft.com/office/drawing/2014/main" val="1491126874"/>
                  </a:ext>
                </a:extLst>
              </a:tr>
              <a:tr h="651541">
                <a:tc>
                  <a:txBody>
                    <a:bodyPr/>
                    <a:lstStyle/>
                    <a:p>
                      <a:r>
                        <a:rPr lang="en-IN" dirty="0"/>
                        <a:t>Pratik Agrawal</a:t>
                      </a:r>
                    </a:p>
                  </a:txBody>
                  <a:tcPr/>
                </a:tc>
                <a:tc>
                  <a:txBody>
                    <a:bodyPr/>
                    <a:lstStyle/>
                    <a:p>
                      <a:pPr marL="0" lvl="0" indent="0" algn="l" rtl="0">
                        <a:spcBef>
                          <a:spcPts val="0"/>
                        </a:spcBef>
                        <a:spcAft>
                          <a:spcPts val="0"/>
                        </a:spcAft>
                        <a:buNone/>
                      </a:pPr>
                      <a:r>
                        <a:rPr lang="en-US" dirty="0">
                          <a:latin typeface="EB Garamond"/>
                          <a:ea typeface="EB Garamond"/>
                          <a:cs typeface="EB Garamond"/>
                          <a:sym typeface="EB Garamond"/>
                        </a:rPr>
                        <a:t>Implemented Admin, User functionalities</a:t>
                      </a:r>
                    </a:p>
                    <a:p>
                      <a:endParaRPr lang="en-IN" dirty="0"/>
                    </a:p>
                  </a:txBody>
                  <a:tcPr/>
                </a:tc>
                <a:extLst>
                  <a:ext uri="{0D108BD9-81ED-4DB2-BD59-A6C34878D82A}">
                    <a16:rowId xmlns:a16="http://schemas.microsoft.com/office/drawing/2014/main" val="2965355884"/>
                  </a:ext>
                </a:extLst>
              </a:tr>
              <a:tr h="651541">
                <a:tc>
                  <a:txBody>
                    <a:bodyPr/>
                    <a:lstStyle/>
                    <a:p>
                      <a:r>
                        <a:rPr lang="en-IN" dirty="0"/>
                        <a:t>Manoj Kumar Gupta</a:t>
                      </a:r>
                    </a:p>
                  </a:txBody>
                  <a:tcPr/>
                </a:tc>
                <a:tc>
                  <a:txBody>
                    <a:bodyPr/>
                    <a:lstStyle/>
                    <a:p>
                      <a:pPr marL="0" lvl="0" indent="0" algn="l" rtl="0">
                        <a:spcBef>
                          <a:spcPts val="0"/>
                        </a:spcBef>
                        <a:spcAft>
                          <a:spcPts val="0"/>
                        </a:spcAft>
                        <a:buNone/>
                      </a:pPr>
                      <a:r>
                        <a:rPr lang="en-US" dirty="0">
                          <a:solidFill>
                            <a:schemeClr val="dk1"/>
                          </a:solidFill>
                          <a:latin typeface="EB Garamond"/>
                          <a:ea typeface="EB Garamond"/>
                          <a:cs typeface="EB Garamond"/>
                          <a:sym typeface="EB Garamond"/>
                        </a:rPr>
                        <a:t>Implemented Professor and Admin functionalities</a:t>
                      </a:r>
                    </a:p>
                    <a:p>
                      <a:endParaRPr lang="en-IN" dirty="0"/>
                    </a:p>
                  </a:txBody>
                  <a:tcPr/>
                </a:tc>
                <a:extLst>
                  <a:ext uri="{0D108BD9-81ED-4DB2-BD59-A6C34878D82A}">
                    <a16:rowId xmlns:a16="http://schemas.microsoft.com/office/drawing/2014/main" val="3027635929"/>
                  </a:ext>
                </a:extLst>
              </a:tr>
              <a:tr h="651541">
                <a:tc>
                  <a:txBody>
                    <a:bodyPr/>
                    <a:lstStyle/>
                    <a:p>
                      <a:r>
                        <a:rPr lang="en-IN" dirty="0"/>
                        <a:t>Anusha </a:t>
                      </a:r>
                      <a:r>
                        <a:rPr lang="en-IN" dirty="0" err="1"/>
                        <a:t>Rajoor</a:t>
                      </a:r>
                      <a:endParaRPr lang="en-IN" dirty="0"/>
                    </a:p>
                  </a:txBody>
                  <a:tcPr/>
                </a:tc>
                <a:tc>
                  <a:txBody>
                    <a:bodyPr/>
                    <a:lstStyle/>
                    <a:p>
                      <a:pPr marL="0" lvl="0" indent="0" algn="l" rtl="0">
                        <a:spcBef>
                          <a:spcPts val="0"/>
                        </a:spcBef>
                        <a:spcAft>
                          <a:spcPts val="0"/>
                        </a:spcAft>
                        <a:buNone/>
                      </a:pPr>
                      <a:r>
                        <a:rPr lang="en-US" dirty="0">
                          <a:solidFill>
                            <a:schemeClr val="dk1"/>
                          </a:solidFill>
                          <a:latin typeface="EB Garamond"/>
                          <a:ea typeface="EB Garamond"/>
                          <a:cs typeface="EB Garamond"/>
                          <a:sym typeface="EB Garamond"/>
                        </a:rPr>
                        <a:t>Implemented Student, User functionalities</a:t>
                      </a:r>
                    </a:p>
                    <a:p>
                      <a:endParaRPr lang="en-IN" dirty="0"/>
                    </a:p>
                  </a:txBody>
                  <a:tcPr/>
                </a:tc>
                <a:extLst>
                  <a:ext uri="{0D108BD9-81ED-4DB2-BD59-A6C34878D82A}">
                    <a16:rowId xmlns:a16="http://schemas.microsoft.com/office/drawing/2014/main" val="1048320101"/>
                  </a:ext>
                </a:extLst>
              </a:tr>
              <a:tr h="651541">
                <a:tc>
                  <a:txBody>
                    <a:bodyPr/>
                    <a:lstStyle/>
                    <a:p>
                      <a:r>
                        <a:rPr lang="en-IN" dirty="0"/>
                        <a:t>Prakhar Srivastava</a:t>
                      </a:r>
                    </a:p>
                  </a:txBody>
                  <a:tcPr/>
                </a:tc>
                <a:tc>
                  <a:txBody>
                    <a:bodyPr/>
                    <a:lstStyle/>
                    <a:p>
                      <a:pPr marL="0" lvl="0" indent="0" algn="l" rtl="0">
                        <a:spcBef>
                          <a:spcPts val="0"/>
                        </a:spcBef>
                        <a:spcAft>
                          <a:spcPts val="0"/>
                        </a:spcAft>
                        <a:buNone/>
                      </a:pPr>
                      <a:r>
                        <a:rPr lang="en-US" dirty="0">
                          <a:latin typeface="EB Garamond"/>
                          <a:ea typeface="EB Garamond"/>
                          <a:cs typeface="EB Garamond"/>
                          <a:sym typeface="EB Garamond"/>
                        </a:rPr>
                        <a:t>Implemented Admin, User functionalities</a:t>
                      </a:r>
                    </a:p>
                    <a:p>
                      <a:endParaRPr lang="en-IN" dirty="0"/>
                    </a:p>
                  </a:txBody>
                  <a:tcPr/>
                </a:tc>
                <a:extLst>
                  <a:ext uri="{0D108BD9-81ED-4DB2-BD59-A6C34878D82A}">
                    <a16:rowId xmlns:a16="http://schemas.microsoft.com/office/drawing/2014/main" val="1976212377"/>
                  </a:ext>
                </a:extLst>
              </a:tr>
              <a:tr h="651541">
                <a:tc>
                  <a:txBody>
                    <a:bodyPr/>
                    <a:lstStyle/>
                    <a:p>
                      <a:r>
                        <a:rPr lang="en-IN" dirty="0"/>
                        <a:t>Kashish Singla</a:t>
                      </a:r>
                    </a:p>
                  </a:txBody>
                  <a:tcPr/>
                </a:tc>
                <a:tc>
                  <a:txBody>
                    <a:bodyPr/>
                    <a:lstStyle/>
                    <a:p>
                      <a:pPr marL="0" lvl="0" indent="0" algn="l" rtl="0">
                        <a:spcBef>
                          <a:spcPts val="0"/>
                        </a:spcBef>
                        <a:spcAft>
                          <a:spcPts val="0"/>
                        </a:spcAft>
                        <a:buNone/>
                      </a:pPr>
                      <a:r>
                        <a:rPr lang="en-US" dirty="0">
                          <a:solidFill>
                            <a:schemeClr val="dk1"/>
                          </a:solidFill>
                          <a:latin typeface="EB Garamond"/>
                          <a:ea typeface="EB Garamond"/>
                          <a:cs typeface="EB Garamond"/>
                          <a:sym typeface="EB Garamond"/>
                        </a:rPr>
                        <a:t>Implemented Professor and Admin functionalities</a:t>
                      </a:r>
                    </a:p>
                    <a:p>
                      <a:endParaRPr lang="en-IN" dirty="0"/>
                    </a:p>
                  </a:txBody>
                  <a:tcPr/>
                </a:tc>
                <a:extLst>
                  <a:ext uri="{0D108BD9-81ED-4DB2-BD59-A6C34878D82A}">
                    <a16:rowId xmlns:a16="http://schemas.microsoft.com/office/drawing/2014/main" val="347714728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2"/>
          <p:cNvSpPr txBox="1">
            <a:spLocks noGrp="1"/>
          </p:cNvSpPr>
          <p:nvPr>
            <p:ph type="ctrTitle"/>
          </p:nvPr>
        </p:nvSpPr>
        <p:spPr>
          <a:xfrm>
            <a:off x="847165" y="2049568"/>
            <a:ext cx="2897521" cy="4363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0078C4"/>
                </a:solidFill>
                <a:latin typeface="EB Garamond Regular"/>
                <a:ea typeface="EB Garamond Regular"/>
                <a:cs typeface="EB Garamond Regular"/>
                <a:sym typeface="EB Garamond Regular"/>
              </a:rPr>
              <a:t>Project Goals</a:t>
            </a:r>
            <a:endParaRPr sz="1100">
              <a:solidFill>
                <a:srgbClr val="0078C4"/>
              </a:solidFill>
              <a:latin typeface="EB Garamond Regular"/>
              <a:ea typeface="EB Garamond Regular"/>
              <a:cs typeface="EB Garamond Regular"/>
              <a:sym typeface="EB Garamond Regular"/>
            </a:endParaRPr>
          </a:p>
        </p:txBody>
      </p:sp>
      <p:sp>
        <p:nvSpPr>
          <p:cNvPr id="399" name="Google Shape;399;p6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11</a:t>
            </a:fld>
            <a:endParaRPr sz="1100"/>
          </a:p>
        </p:txBody>
      </p:sp>
      <p:pic>
        <p:nvPicPr>
          <p:cNvPr id="400" name="Google Shape;400;p62"/>
          <p:cNvPicPr preferRelativeResize="0"/>
          <p:nvPr/>
        </p:nvPicPr>
        <p:blipFill>
          <a:blip r:embed="rId3">
            <a:alphaModFix/>
          </a:blip>
          <a:stretch>
            <a:fillRect/>
          </a:stretch>
        </p:blipFill>
        <p:spPr>
          <a:xfrm>
            <a:off x="3897075" y="0"/>
            <a:ext cx="5297724" cy="511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3"/>
          <p:cNvSpPr txBox="1">
            <a:spLocks noGrp="1"/>
          </p:cNvSpPr>
          <p:nvPr>
            <p:ph type="title"/>
          </p:nvPr>
        </p:nvSpPr>
        <p:spPr>
          <a:xfrm>
            <a:off x="514350" y="339786"/>
            <a:ext cx="8112900" cy="562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2400"/>
              <a:buFont typeface="Poppins Medium"/>
              <a:buNone/>
            </a:pPr>
            <a:r>
              <a:rPr lang="en" sz="2900" b="1">
                <a:solidFill>
                  <a:srgbClr val="0078C4"/>
                </a:solidFill>
                <a:latin typeface="EB Garamond"/>
                <a:ea typeface="EB Garamond"/>
                <a:cs typeface="EB Garamond"/>
                <a:sym typeface="EB Garamond"/>
              </a:rPr>
              <a:t>Problem Statement</a:t>
            </a:r>
            <a:endParaRPr sz="2900">
              <a:solidFill>
                <a:srgbClr val="0078C4"/>
              </a:solidFill>
              <a:latin typeface="EB Garamond Regular"/>
              <a:ea typeface="EB Garamond Regular"/>
              <a:cs typeface="EB Garamond Regular"/>
              <a:sym typeface="EB Garamond Regular"/>
            </a:endParaRPr>
          </a:p>
        </p:txBody>
      </p:sp>
      <p:grpSp>
        <p:nvGrpSpPr>
          <p:cNvPr id="407" name="Google Shape;407;p63"/>
          <p:cNvGrpSpPr/>
          <p:nvPr/>
        </p:nvGrpSpPr>
        <p:grpSpPr>
          <a:xfrm>
            <a:off x="5554484" y="1088957"/>
            <a:ext cx="1303525" cy="1306319"/>
            <a:chOff x="403166" y="1435608"/>
            <a:chExt cx="2456700" cy="2596024"/>
          </a:xfrm>
        </p:grpSpPr>
        <p:sp>
          <p:nvSpPr>
            <p:cNvPr id="408" name="Google Shape;408;p63"/>
            <p:cNvSpPr/>
            <p:nvPr/>
          </p:nvSpPr>
          <p:spPr>
            <a:xfrm>
              <a:off x="403166" y="1539832"/>
              <a:ext cx="2456700" cy="2491800"/>
            </a:xfrm>
            <a:prstGeom prst="ellipse">
              <a:avLst/>
            </a:prstGeom>
            <a:noFill/>
            <a:ln w="381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pic>
          <p:nvPicPr>
            <p:cNvPr id="409" name="Google Shape;409;p63"/>
            <p:cNvPicPr preferRelativeResize="0"/>
            <p:nvPr/>
          </p:nvPicPr>
          <p:blipFill rotWithShape="1">
            <a:blip r:embed="rId3">
              <a:alphaModFix/>
            </a:blip>
            <a:srcRect l="24437" t="15289" r="26022" b="16268"/>
            <a:stretch/>
          </p:blipFill>
          <p:spPr>
            <a:xfrm>
              <a:off x="997526" y="1961803"/>
              <a:ext cx="1263535" cy="1745673"/>
            </a:xfrm>
            <a:prstGeom prst="rect">
              <a:avLst/>
            </a:prstGeom>
            <a:noFill/>
            <a:ln>
              <a:noFill/>
            </a:ln>
          </p:spPr>
        </p:pic>
        <p:sp>
          <p:nvSpPr>
            <p:cNvPr id="410" name="Google Shape;410;p63"/>
            <p:cNvSpPr/>
            <p:nvPr/>
          </p:nvSpPr>
          <p:spPr>
            <a:xfrm>
              <a:off x="573783" y="1435608"/>
              <a:ext cx="694200" cy="731400"/>
            </a:xfrm>
            <a:prstGeom prst="ellipse">
              <a:avLst/>
            </a:prstGeom>
            <a:solidFill>
              <a:srgbClr val="EE64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11" name="Google Shape;411;p63"/>
            <p:cNvSpPr txBox="1"/>
            <p:nvPr/>
          </p:nvSpPr>
          <p:spPr>
            <a:xfrm>
              <a:off x="726842" y="1514247"/>
              <a:ext cx="379200" cy="412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Poppins"/>
                  <a:ea typeface="Poppins"/>
                  <a:cs typeface="Poppins"/>
                  <a:sym typeface="Poppins"/>
                </a:rPr>
                <a:t>1</a:t>
              </a:r>
              <a:endParaRPr sz="1100" b="0" i="0" u="none" strike="noStrike" cap="none">
                <a:solidFill>
                  <a:srgbClr val="000000"/>
                </a:solidFill>
                <a:latin typeface="Arial"/>
                <a:ea typeface="Arial"/>
                <a:cs typeface="Arial"/>
                <a:sym typeface="Arial"/>
              </a:endParaRPr>
            </a:p>
          </p:txBody>
        </p:sp>
      </p:grpSp>
      <p:sp>
        <p:nvSpPr>
          <p:cNvPr id="412" name="Google Shape;412;p63"/>
          <p:cNvSpPr txBox="1"/>
          <p:nvPr/>
        </p:nvSpPr>
        <p:spPr>
          <a:xfrm>
            <a:off x="5381742" y="2681077"/>
            <a:ext cx="19131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Poppins"/>
                <a:ea typeface="Poppins"/>
                <a:cs typeface="Poppins"/>
                <a:sym typeface="Poppins"/>
              </a:rPr>
              <a:t>Quality</a:t>
            </a:r>
            <a:endParaRPr sz="1100" b="0" i="0" u="none" strike="noStrike" cap="none">
              <a:solidFill>
                <a:srgbClr val="000000"/>
              </a:solidFill>
              <a:latin typeface="Arial"/>
              <a:ea typeface="Arial"/>
              <a:cs typeface="Arial"/>
              <a:sym typeface="Arial"/>
            </a:endParaRPr>
          </a:p>
        </p:txBody>
      </p:sp>
      <p:sp>
        <p:nvSpPr>
          <p:cNvPr id="413" name="Google Shape;413;p63"/>
          <p:cNvSpPr txBox="1"/>
          <p:nvPr/>
        </p:nvSpPr>
        <p:spPr>
          <a:xfrm>
            <a:off x="7194664" y="2678229"/>
            <a:ext cx="19131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Poppins"/>
                <a:ea typeface="Poppins"/>
                <a:cs typeface="Poppins"/>
                <a:sym typeface="Poppins"/>
              </a:rPr>
              <a:t>Security</a:t>
            </a:r>
            <a:endParaRPr sz="1100" b="0" i="0" u="none" strike="noStrike" cap="none">
              <a:solidFill>
                <a:srgbClr val="000000"/>
              </a:solidFill>
              <a:latin typeface="Arial"/>
              <a:ea typeface="Arial"/>
              <a:cs typeface="Arial"/>
              <a:sym typeface="Arial"/>
            </a:endParaRPr>
          </a:p>
        </p:txBody>
      </p:sp>
      <p:grpSp>
        <p:nvGrpSpPr>
          <p:cNvPr id="414" name="Google Shape;414;p63"/>
          <p:cNvGrpSpPr/>
          <p:nvPr/>
        </p:nvGrpSpPr>
        <p:grpSpPr>
          <a:xfrm>
            <a:off x="7649499" y="1064857"/>
            <a:ext cx="1268149" cy="1327312"/>
            <a:chOff x="3363489" y="1435608"/>
            <a:chExt cx="2456700" cy="2592406"/>
          </a:xfrm>
        </p:grpSpPr>
        <p:pic>
          <p:nvPicPr>
            <p:cNvPr id="415" name="Google Shape;415;p63"/>
            <p:cNvPicPr preferRelativeResize="0"/>
            <p:nvPr/>
          </p:nvPicPr>
          <p:blipFill rotWithShape="1">
            <a:blip r:embed="rId4">
              <a:alphaModFix/>
            </a:blip>
            <a:srcRect/>
            <a:stretch/>
          </p:blipFill>
          <p:spPr>
            <a:xfrm>
              <a:off x="3717834" y="1962904"/>
              <a:ext cx="1844326" cy="1844326"/>
            </a:xfrm>
            <a:prstGeom prst="rect">
              <a:avLst/>
            </a:prstGeom>
            <a:noFill/>
            <a:ln>
              <a:noFill/>
            </a:ln>
          </p:spPr>
        </p:pic>
        <p:sp>
          <p:nvSpPr>
            <p:cNvPr id="416" name="Google Shape;416;p63"/>
            <p:cNvSpPr/>
            <p:nvPr/>
          </p:nvSpPr>
          <p:spPr>
            <a:xfrm>
              <a:off x="3363489" y="1575814"/>
              <a:ext cx="2456700" cy="2452200"/>
            </a:xfrm>
            <a:prstGeom prst="ellipse">
              <a:avLst/>
            </a:prstGeom>
            <a:noFill/>
            <a:ln w="381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17" name="Google Shape;417;p63"/>
            <p:cNvSpPr/>
            <p:nvPr/>
          </p:nvSpPr>
          <p:spPr>
            <a:xfrm>
              <a:off x="3560165" y="1435608"/>
              <a:ext cx="694200" cy="731400"/>
            </a:xfrm>
            <a:prstGeom prst="ellipse">
              <a:avLst/>
            </a:prstGeom>
            <a:solidFill>
              <a:srgbClr val="EE64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18" name="Google Shape;418;p63"/>
            <p:cNvSpPr txBox="1"/>
            <p:nvPr/>
          </p:nvSpPr>
          <p:spPr>
            <a:xfrm>
              <a:off x="3676543" y="1515148"/>
              <a:ext cx="461400" cy="400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Poppins"/>
                  <a:ea typeface="Poppins"/>
                  <a:cs typeface="Poppins"/>
                  <a:sym typeface="Poppins"/>
                </a:rPr>
                <a:t>2</a:t>
              </a:r>
              <a:endParaRPr sz="1100" b="0" i="0" u="none" strike="noStrike" cap="none">
                <a:solidFill>
                  <a:srgbClr val="000000"/>
                </a:solidFill>
                <a:latin typeface="Arial"/>
                <a:ea typeface="Arial"/>
                <a:cs typeface="Arial"/>
                <a:sym typeface="Arial"/>
              </a:endParaRPr>
            </a:p>
          </p:txBody>
        </p:sp>
      </p:grpSp>
      <p:sp>
        <p:nvSpPr>
          <p:cNvPr id="419" name="Google Shape;419;p63"/>
          <p:cNvSpPr txBox="1"/>
          <p:nvPr/>
        </p:nvSpPr>
        <p:spPr>
          <a:xfrm>
            <a:off x="5381742" y="4610882"/>
            <a:ext cx="19131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Poppins"/>
                <a:ea typeface="Poppins"/>
                <a:cs typeface="Poppins"/>
                <a:sym typeface="Poppins"/>
              </a:rPr>
              <a:t>Interactivity</a:t>
            </a:r>
            <a:endParaRPr sz="1100" b="0" i="0" u="none" strike="noStrike" cap="none">
              <a:solidFill>
                <a:srgbClr val="000000"/>
              </a:solidFill>
              <a:latin typeface="Arial"/>
              <a:ea typeface="Arial"/>
              <a:cs typeface="Arial"/>
              <a:sym typeface="Arial"/>
            </a:endParaRPr>
          </a:p>
        </p:txBody>
      </p:sp>
      <p:sp>
        <p:nvSpPr>
          <p:cNvPr id="420" name="Google Shape;420;p63"/>
          <p:cNvSpPr txBox="1"/>
          <p:nvPr/>
        </p:nvSpPr>
        <p:spPr>
          <a:xfrm>
            <a:off x="7181441" y="4637823"/>
            <a:ext cx="19131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Poppins"/>
                <a:ea typeface="Poppins"/>
                <a:cs typeface="Poppins"/>
                <a:sym typeface="Poppins"/>
              </a:rPr>
              <a:t>Speed</a:t>
            </a:r>
            <a:endParaRPr sz="1100" b="0" i="0" u="none" strike="noStrike" cap="none">
              <a:solidFill>
                <a:srgbClr val="000000"/>
              </a:solidFill>
              <a:latin typeface="Arial"/>
              <a:ea typeface="Arial"/>
              <a:cs typeface="Arial"/>
              <a:sym typeface="Arial"/>
            </a:endParaRPr>
          </a:p>
        </p:txBody>
      </p:sp>
      <p:grpSp>
        <p:nvGrpSpPr>
          <p:cNvPr id="421" name="Google Shape;421;p63"/>
          <p:cNvGrpSpPr/>
          <p:nvPr/>
        </p:nvGrpSpPr>
        <p:grpSpPr>
          <a:xfrm>
            <a:off x="5554420" y="3140487"/>
            <a:ext cx="1554354" cy="1497120"/>
            <a:chOff x="6338184" y="1435608"/>
            <a:chExt cx="2456700" cy="2596011"/>
          </a:xfrm>
        </p:grpSpPr>
        <p:sp>
          <p:nvSpPr>
            <p:cNvPr id="422" name="Google Shape;422;p63"/>
            <p:cNvSpPr/>
            <p:nvPr/>
          </p:nvSpPr>
          <p:spPr>
            <a:xfrm>
              <a:off x="6338184" y="1579419"/>
              <a:ext cx="2456700" cy="2452200"/>
            </a:xfrm>
            <a:prstGeom prst="ellipse">
              <a:avLst/>
            </a:prstGeom>
            <a:noFill/>
            <a:ln w="381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23" name="Google Shape;423;p63"/>
            <p:cNvSpPr/>
            <p:nvPr/>
          </p:nvSpPr>
          <p:spPr>
            <a:xfrm>
              <a:off x="6584024" y="1435608"/>
              <a:ext cx="694200" cy="731400"/>
            </a:xfrm>
            <a:prstGeom prst="ellipse">
              <a:avLst/>
            </a:prstGeom>
            <a:solidFill>
              <a:srgbClr val="EE64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24" name="Google Shape;424;p63"/>
            <p:cNvSpPr txBox="1"/>
            <p:nvPr/>
          </p:nvSpPr>
          <p:spPr>
            <a:xfrm>
              <a:off x="6700402" y="1579419"/>
              <a:ext cx="461400" cy="400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Poppins"/>
                  <a:ea typeface="Poppins"/>
                  <a:cs typeface="Poppins"/>
                  <a:sym typeface="Poppins"/>
                </a:rPr>
                <a:t>3</a:t>
              </a:r>
              <a:endParaRPr sz="1100" b="0" i="0" u="none" strike="noStrike" cap="none">
                <a:solidFill>
                  <a:srgbClr val="000000"/>
                </a:solidFill>
                <a:latin typeface="Arial"/>
                <a:ea typeface="Arial"/>
                <a:cs typeface="Arial"/>
                <a:sym typeface="Arial"/>
              </a:endParaRPr>
            </a:p>
          </p:txBody>
        </p:sp>
        <p:pic>
          <p:nvPicPr>
            <p:cNvPr id="425" name="Google Shape;425;p63"/>
            <p:cNvPicPr preferRelativeResize="0"/>
            <p:nvPr/>
          </p:nvPicPr>
          <p:blipFill rotWithShape="1">
            <a:blip r:embed="rId5">
              <a:alphaModFix/>
            </a:blip>
            <a:srcRect/>
            <a:stretch/>
          </p:blipFill>
          <p:spPr>
            <a:xfrm>
              <a:off x="7020088" y="1979529"/>
              <a:ext cx="1113645" cy="1675108"/>
            </a:xfrm>
            <a:prstGeom prst="rect">
              <a:avLst/>
            </a:prstGeom>
            <a:noFill/>
            <a:ln>
              <a:noFill/>
            </a:ln>
          </p:spPr>
        </p:pic>
      </p:grpSp>
      <p:grpSp>
        <p:nvGrpSpPr>
          <p:cNvPr id="426" name="Google Shape;426;p63"/>
          <p:cNvGrpSpPr/>
          <p:nvPr/>
        </p:nvGrpSpPr>
        <p:grpSpPr>
          <a:xfrm>
            <a:off x="7675920" y="3216512"/>
            <a:ext cx="1241616" cy="1294088"/>
            <a:chOff x="9314007" y="1435608"/>
            <a:chExt cx="2456700" cy="2604323"/>
          </a:xfrm>
        </p:grpSpPr>
        <p:grpSp>
          <p:nvGrpSpPr>
            <p:cNvPr id="427" name="Google Shape;427;p63"/>
            <p:cNvGrpSpPr/>
            <p:nvPr/>
          </p:nvGrpSpPr>
          <p:grpSpPr>
            <a:xfrm>
              <a:off x="9314007" y="1435608"/>
              <a:ext cx="2456700" cy="2604323"/>
              <a:chOff x="9314007" y="1435608"/>
              <a:chExt cx="2456700" cy="2604323"/>
            </a:xfrm>
          </p:grpSpPr>
          <p:sp>
            <p:nvSpPr>
              <p:cNvPr id="428" name="Google Shape;428;p63"/>
              <p:cNvSpPr/>
              <p:nvPr/>
            </p:nvSpPr>
            <p:spPr>
              <a:xfrm>
                <a:off x="9314007" y="1587731"/>
                <a:ext cx="2456700" cy="2452200"/>
              </a:xfrm>
              <a:prstGeom prst="ellipse">
                <a:avLst/>
              </a:prstGeom>
              <a:noFill/>
              <a:ln w="381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pic>
            <p:nvPicPr>
              <p:cNvPr id="429" name="Google Shape;429;p63"/>
              <p:cNvPicPr preferRelativeResize="0"/>
              <p:nvPr/>
            </p:nvPicPr>
            <p:blipFill rotWithShape="1">
              <a:blip r:embed="rId6">
                <a:alphaModFix/>
              </a:blip>
              <a:srcRect/>
              <a:stretch/>
            </p:blipFill>
            <p:spPr>
              <a:xfrm>
                <a:off x="9762979" y="1962904"/>
                <a:ext cx="1586170" cy="1586170"/>
              </a:xfrm>
              <a:prstGeom prst="rect">
                <a:avLst/>
              </a:prstGeom>
              <a:noFill/>
              <a:ln>
                <a:noFill/>
              </a:ln>
            </p:spPr>
          </p:pic>
          <p:sp>
            <p:nvSpPr>
              <p:cNvPr id="430" name="Google Shape;430;p63"/>
              <p:cNvSpPr/>
              <p:nvPr/>
            </p:nvSpPr>
            <p:spPr>
              <a:xfrm>
                <a:off x="9380505" y="1435608"/>
                <a:ext cx="694200" cy="731400"/>
              </a:xfrm>
              <a:prstGeom prst="ellipse">
                <a:avLst/>
              </a:prstGeom>
              <a:solidFill>
                <a:srgbClr val="EE64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grpSp>
        <p:sp>
          <p:nvSpPr>
            <p:cNvPr id="431" name="Google Shape;431;p63"/>
            <p:cNvSpPr txBox="1"/>
            <p:nvPr/>
          </p:nvSpPr>
          <p:spPr>
            <a:xfrm>
              <a:off x="9496883" y="1555976"/>
              <a:ext cx="461400" cy="400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Poppins"/>
                  <a:ea typeface="Poppins"/>
                  <a:cs typeface="Poppins"/>
                  <a:sym typeface="Poppins"/>
                </a:rPr>
                <a:t>4</a:t>
              </a:r>
              <a:endParaRPr sz="1100" b="0" i="0" u="none" strike="noStrike" cap="none">
                <a:solidFill>
                  <a:srgbClr val="000000"/>
                </a:solidFill>
                <a:latin typeface="Arial"/>
                <a:ea typeface="Arial"/>
                <a:cs typeface="Arial"/>
                <a:sym typeface="Arial"/>
              </a:endParaRPr>
            </a:p>
          </p:txBody>
        </p:sp>
      </p:grpSp>
      <p:sp>
        <p:nvSpPr>
          <p:cNvPr id="432" name="Google Shape;432;p63"/>
          <p:cNvSpPr txBox="1"/>
          <p:nvPr/>
        </p:nvSpPr>
        <p:spPr>
          <a:xfrm>
            <a:off x="251288" y="1105581"/>
            <a:ext cx="5056200" cy="3203100"/>
          </a:xfrm>
          <a:prstGeom prst="rect">
            <a:avLst/>
          </a:prstGeom>
          <a:noFill/>
          <a:ln>
            <a:noFill/>
          </a:ln>
        </p:spPr>
        <p:txBody>
          <a:bodyPr spcFirstLastPara="1" wrap="square" lIns="68575" tIns="34275" rIns="68575" bIns="34275" anchor="t" anchorCtr="0">
            <a:noAutofit/>
          </a:bodyPr>
          <a:lstStyle/>
          <a:p>
            <a:pPr marL="342900" marR="0" lvl="0" indent="-342900" algn="just" rtl="0">
              <a:lnSpc>
                <a:spcPct val="100000"/>
              </a:lnSpc>
              <a:spcBef>
                <a:spcPts val="0"/>
              </a:spcBef>
              <a:spcAft>
                <a:spcPts val="0"/>
              </a:spcAft>
              <a:buClr>
                <a:srgbClr val="000000"/>
              </a:buClr>
              <a:buSzPts val="2000"/>
              <a:buFont typeface="Arial" panose="020B0604020202020204" pitchFamily="34" charset="0"/>
              <a:buChar char="•"/>
            </a:pPr>
            <a:r>
              <a:rPr lang="en-US" sz="1800" dirty="0">
                <a:solidFill>
                  <a:schemeClr val="dk1"/>
                </a:solidFill>
                <a:latin typeface="EB Garamond"/>
                <a:ea typeface="EB Garamond"/>
                <a:cs typeface="EB Garamond"/>
                <a:sym typeface="EB Garamond"/>
              </a:rPr>
              <a:t>The application's main goal is to provide students with an easy and convenient way to register for courses and manage their personal information. </a:t>
            </a:r>
          </a:p>
          <a:p>
            <a:pPr marL="342900" marR="0" lvl="0" indent="-342900" algn="just" rtl="0">
              <a:lnSpc>
                <a:spcPct val="100000"/>
              </a:lnSpc>
              <a:spcBef>
                <a:spcPts val="0"/>
              </a:spcBef>
              <a:spcAft>
                <a:spcPts val="0"/>
              </a:spcAft>
              <a:buClr>
                <a:srgbClr val="000000"/>
              </a:buClr>
              <a:buSzPts val="2000"/>
              <a:buFont typeface="Arial" panose="020B0604020202020204" pitchFamily="34" charset="0"/>
              <a:buChar char="•"/>
            </a:pPr>
            <a:r>
              <a:rPr lang="en-US" sz="1800" dirty="0">
                <a:solidFill>
                  <a:schemeClr val="dk1"/>
                </a:solidFill>
                <a:latin typeface="EB Garamond"/>
                <a:ea typeface="EB Garamond"/>
                <a:cs typeface="EB Garamond"/>
                <a:sym typeface="EB Garamond"/>
              </a:rPr>
              <a:t>The system allows students to search for courses, add them to their schedules, and drop them if needed. It also provides faculty members with an easy way to view and manage student information and course registrations.</a:t>
            </a:r>
          </a:p>
          <a:p>
            <a:pPr marL="342900" marR="0" lvl="0" indent="-342900" algn="just" rtl="0">
              <a:lnSpc>
                <a:spcPct val="100000"/>
              </a:lnSpc>
              <a:spcBef>
                <a:spcPts val="0"/>
              </a:spcBef>
              <a:spcAft>
                <a:spcPts val="0"/>
              </a:spcAft>
              <a:buClr>
                <a:srgbClr val="000000"/>
              </a:buClr>
              <a:buSzPts val="2000"/>
              <a:buFont typeface="Arial" panose="020B0604020202020204" pitchFamily="34" charset="0"/>
              <a:buChar char="•"/>
            </a:pPr>
            <a:r>
              <a:rPr lang="en-US" sz="1800" dirty="0">
                <a:solidFill>
                  <a:schemeClr val="dk1"/>
                </a:solidFill>
                <a:latin typeface="EB Garamond"/>
                <a:ea typeface="EB Garamond"/>
                <a:cs typeface="EB Garamond"/>
                <a:sym typeface="EB Garamond"/>
              </a:rPr>
              <a:t>The system's development involves several steps, including defining the project scope, designing the user interface, implementing the server-side logic, setting up the database, testing and debugging the application, and deploying the application</a:t>
            </a:r>
            <a:endParaRPr sz="1800" i="0" u="none" strike="noStrike" cap="none" dirty="0">
              <a:solidFill>
                <a:schemeClr val="dk1"/>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dirty="0">
              <a:solidFill>
                <a:schemeClr val="dk1"/>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40" name="Google Shape;440;p64"/>
          <p:cNvPicPr preferRelativeResize="0">
            <a:picLocks noGrp="1"/>
          </p:cNvPicPr>
          <p:nvPr>
            <p:ph type="pic" idx="2"/>
          </p:nvPr>
        </p:nvPicPr>
        <p:blipFill rotWithShape="1">
          <a:blip r:embed="rId3">
            <a:alphaModFix/>
          </a:blip>
          <a:srcRect l="8650" r="8649"/>
          <a:stretch/>
        </p:blipFill>
        <p:spPr>
          <a:xfrm>
            <a:off x="4398264" y="0"/>
            <a:ext cx="4732020" cy="5131106"/>
          </a:xfrm>
          <a:prstGeom prst="rect">
            <a:avLst/>
          </a:prstGeom>
          <a:solidFill>
            <a:srgbClr val="727272"/>
          </a:solidFill>
          <a:ln>
            <a:noFill/>
          </a:ln>
        </p:spPr>
      </p:pic>
      <p:sp>
        <p:nvSpPr>
          <p:cNvPr id="438" name="Google Shape;438;p64"/>
          <p:cNvSpPr txBox="1">
            <a:spLocks noGrp="1"/>
          </p:cNvSpPr>
          <p:nvPr>
            <p:ph type="ctrTitle"/>
          </p:nvPr>
        </p:nvSpPr>
        <p:spPr>
          <a:xfrm>
            <a:off x="-100739" y="153417"/>
            <a:ext cx="4440264" cy="606000"/>
          </a:xfrm>
          <a:prstGeom prst="rect">
            <a:avLst/>
          </a:prstGeom>
          <a:noFill/>
          <a:ln>
            <a:noFill/>
          </a:ln>
        </p:spPr>
        <p:txBody>
          <a:bodyPr spcFirstLastPara="1" wrap="square" lIns="0" tIns="0" rIns="0" bIns="0" anchor="t" anchorCtr="0">
            <a:noAutofit/>
          </a:bodyPr>
          <a:lstStyle/>
          <a:p>
            <a:pPr marL="0" lvl="0" indent="0" rtl="0">
              <a:lnSpc>
                <a:spcPct val="100000"/>
              </a:lnSpc>
              <a:spcBef>
                <a:spcPts val="0"/>
              </a:spcBef>
              <a:spcAft>
                <a:spcPts val="0"/>
              </a:spcAft>
              <a:buClr>
                <a:schemeClr val="accent1"/>
              </a:buClr>
              <a:buSzPts val="3300"/>
              <a:buFont typeface="Poppins Medium"/>
              <a:buNone/>
            </a:pPr>
            <a:r>
              <a:rPr lang="en" sz="3300" dirty="0">
                <a:solidFill>
                  <a:srgbClr val="0078C4"/>
                </a:solidFill>
                <a:latin typeface="EB Garamond Regular"/>
                <a:ea typeface="EB Garamond Regular"/>
                <a:cs typeface="EB Garamond Regular"/>
                <a:sym typeface="EB Garamond Regular"/>
              </a:rPr>
              <a:t>  Engineering  Practices</a:t>
            </a:r>
            <a:endParaRPr sz="1100" dirty="0">
              <a:solidFill>
                <a:srgbClr val="0078C4"/>
              </a:solidFill>
              <a:latin typeface="EB Garamond Regular"/>
              <a:ea typeface="EB Garamond Regular"/>
              <a:cs typeface="EB Garamond Regular"/>
              <a:sym typeface="EB Garamond Regular"/>
            </a:endParaRPr>
          </a:p>
        </p:txBody>
      </p:sp>
      <p:sp>
        <p:nvSpPr>
          <p:cNvPr id="439" name="Google Shape;439;p6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13</a:t>
            </a:fld>
            <a:endParaRPr sz="1100"/>
          </a:p>
        </p:txBody>
      </p:sp>
      <p:sp>
        <p:nvSpPr>
          <p:cNvPr id="2" name="TextBox 1">
            <a:extLst>
              <a:ext uri="{FF2B5EF4-FFF2-40B4-BE49-F238E27FC236}">
                <a16:creationId xmlns:a16="http://schemas.microsoft.com/office/drawing/2014/main" id="{2B3F9571-BCF7-2AB1-F082-1B9511C90176}"/>
              </a:ext>
            </a:extLst>
          </p:cNvPr>
          <p:cNvSpPr txBox="1"/>
          <p:nvPr/>
        </p:nvSpPr>
        <p:spPr>
          <a:xfrm>
            <a:off x="-45023" y="759417"/>
            <a:ext cx="4384548" cy="3754874"/>
          </a:xfrm>
          <a:prstGeom prst="rect">
            <a:avLst/>
          </a:prstGeom>
          <a:noFill/>
        </p:spPr>
        <p:txBody>
          <a:bodyPr wrap="square" rtlCol="0">
            <a:spAutoFit/>
          </a:bodyPr>
          <a:lstStyle/>
          <a:p>
            <a:r>
              <a:rPr lang="en-IN" sz="1400" b="1" dirty="0"/>
              <a:t>Design Patterns</a:t>
            </a:r>
            <a:r>
              <a:rPr lang="en-IN" sz="1200" dirty="0"/>
              <a:t>:</a:t>
            </a:r>
          </a:p>
          <a:p>
            <a:pPr marL="342900" indent="-342900">
              <a:buAutoNum type="arabicPeriod"/>
            </a:pPr>
            <a:r>
              <a:rPr lang="en-US" sz="1400" b="1" dirty="0"/>
              <a:t>Singleton Pattern</a:t>
            </a:r>
            <a:r>
              <a:rPr lang="en-US" sz="1400" dirty="0"/>
              <a:t>: In a student registration system, this pattern could be used to ensure that there is only one instance of a class that manages student registration.</a:t>
            </a:r>
          </a:p>
          <a:p>
            <a:pPr marL="342900" indent="-342900">
              <a:buAutoNum type="arabicPeriod"/>
            </a:pPr>
            <a:r>
              <a:rPr lang="en-US" sz="1400" b="1" dirty="0"/>
              <a:t>Factory Method Pattern</a:t>
            </a:r>
            <a:r>
              <a:rPr lang="en-US" sz="1400" dirty="0"/>
              <a:t>: In a student registration system, this pattern could be used to create different types of registrations based on the student's status</a:t>
            </a:r>
          </a:p>
          <a:p>
            <a:pPr marL="342900" indent="-342900">
              <a:buAutoNum type="arabicPeriod"/>
            </a:pPr>
            <a:r>
              <a:rPr lang="en-US" sz="1400" b="1" dirty="0"/>
              <a:t>Decorator Pattern</a:t>
            </a:r>
            <a:r>
              <a:rPr lang="en-US" sz="1400" dirty="0"/>
              <a:t>: In a student registration system, this pattern could be used to add extra features to the registration process, such as the ability to pay fees online.</a:t>
            </a:r>
          </a:p>
          <a:p>
            <a:pPr marL="342900" indent="-342900">
              <a:buAutoNum type="arabicPeriod"/>
            </a:pPr>
            <a:r>
              <a:rPr lang="en-US" sz="1400" b="1" dirty="0"/>
              <a:t>Command Pattern: </a:t>
            </a:r>
            <a:r>
              <a:rPr lang="en-US" sz="1400" dirty="0"/>
              <a:t>In a student registration system, this pattern could be used to encapsulate requests to add, modify, or delete student records</a:t>
            </a:r>
            <a:endParaRPr lang="en-IN"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5"/>
          <p:cNvPicPr preferRelativeResize="0"/>
          <p:nvPr/>
        </p:nvPicPr>
        <p:blipFill>
          <a:blip r:embed="rId3">
            <a:alphaModFix/>
          </a:blip>
          <a:stretch>
            <a:fillRect/>
          </a:stretch>
        </p:blipFill>
        <p:spPr>
          <a:xfrm>
            <a:off x="2037602" y="439647"/>
            <a:ext cx="4286774" cy="4283199"/>
          </a:xfrm>
          <a:prstGeom prst="rect">
            <a:avLst/>
          </a:prstGeom>
          <a:noFill/>
          <a:ln>
            <a:noFill/>
          </a:ln>
        </p:spPr>
      </p:pic>
      <p:sp>
        <p:nvSpPr>
          <p:cNvPr id="446" name="Google Shape;446;p65"/>
          <p:cNvSpPr/>
          <p:nvPr/>
        </p:nvSpPr>
        <p:spPr>
          <a:xfrm>
            <a:off x="4963012" y="260299"/>
            <a:ext cx="1328700" cy="602700"/>
          </a:xfrm>
          <a:prstGeom prst="wedgeRoundRectCallout">
            <a:avLst>
              <a:gd name="adj1" fmla="val -20833"/>
              <a:gd name="adj2" fmla="val 62500"/>
              <a:gd name="adj3"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Requirement</a:t>
            </a:r>
            <a:r>
              <a:rPr lang="en" dirty="0"/>
              <a:t> Gathering</a:t>
            </a:r>
            <a:endParaRPr dirty="0"/>
          </a:p>
        </p:txBody>
      </p:sp>
      <p:sp>
        <p:nvSpPr>
          <p:cNvPr id="447" name="Google Shape;447;p65"/>
          <p:cNvSpPr/>
          <p:nvPr/>
        </p:nvSpPr>
        <p:spPr>
          <a:xfrm>
            <a:off x="6165075" y="2175075"/>
            <a:ext cx="1328700" cy="602700"/>
          </a:xfrm>
          <a:prstGeom prst="wedgeRoundRectCallout">
            <a:avLst>
              <a:gd name="adj1" fmla="val -55673"/>
              <a:gd name="adj2" fmla="val 23673"/>
              <a:gd name="adj3"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Tech Stack Selection</a:t>
            </a:r>
            <a:endParaRPr/>
          </a:p>
        </p:txBody>
      </p:sp>
      <p:sp>
        <p:nvSpPr>
          <p:cNvPr id="448" name="Google Shape;448;p65"/>
          <p:cNvSpPr/>
          <p:nvPr/>
        </p:nvSpPr>
        <p:spPr>
          <a:xfrm>
            <a:off x="5383325" y="4189950"/>
            <a:ext cx="1514700" cy="878400"/>
          </a:xfrm>
          <a:prstGeom prst="wedgeRoundRectCallout">
            <a:avLst>
              <a:gd name="adj1" fmla="val -60834"/>
              <a:gd name="adj2" fmla="val -31973"/>
              <a:gd name="adj3"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UML Artifacts, Architecture Design</a:t>
            </a:r>
            <a:endParaRPr/>
          </a:p>
        </p:txBody>
      </p:sp>
      <p:sp>
        <p:nvSpPr>
          <p:cNvPr id="449" name="Google Shape;449;p65"/>
          <p:cNvSpPr/>
          <p:nvPr/>
        </p:nvSpPr>
        <p:spPr>
          <a:xfrm>
            <a:off x="2386050" y="4385800"/>
            <a:ext cx="1328700" cy="602700"/>
          </a:xfrm>
          <a:prstGeom prst="wedgeRoundRectCallout">
            <a:avLst>
              <a:gd name="adj1" fmla="val 25011"/>
              <a:gd name="adj2" fmla="val -67741"/>
              <a:gd name="adj3"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development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6"/>
          <p:cNvSpPr txBox="1">
            <a:spLocks noGrp="1"/>
          </p:cNvSpPr>
          <p:nvPr>
            <p:ph type="ctrTitle"/>
          </p:nvPr>
        </p:nvSpPr>
        <p:spPr>
          <a:xfrm>
            <a:off x="960250" y="2042137"/>
            <a:ext cx="2138100" cy="961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3C78D8"/>
                </a:solidFill>
                <a:latin typeface="EB Garamond Regular"/>
                <a:ea typeface="EB Garamond Regular"/>
                <a:cs typeface="EB Garamond Regular"/>
                <a:sym typeface="EB Garamond Regular"/>
              </a:rPr>
              <a:t>Tech Stack</a:t>
            </a:r>
            <a:endParaRPr sz="1100">
              <a:solidFill>
                <a:srgbClr val="3C78D8"/>
              </a:solidFill>
              <a:latin typeface="EB Garamond Regular"/>
              <a:ea typeface="EB Garamond Regular"/>
              <a:cs typeface="EB Garamond Regular"/>
              <a:sym typeface="EB Garamond Regular"/>
            </a:endParaRPr>
          </a:p>
        </p:txBody>
      </p:sp>
      <p:sp>
        <p:nvSpPr>
          <p:cNvPr id="456" name="Google Shape;456;p6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15</a:t>
            </a:fld>
            <a:endParaRPr sz="1100"/>
          </a:p>
        </p:txBody>
      </p:sp>
      <p:pic>
        <p:nvPicPr>
          <p:cNvPr id="457" name="Google Shape;457;p66"/>
          <p:cNvPicPr preferRelativeResize="0"/>
          <p:nvPr/>
        </p:nvPicPr>
        <p:blipFill>
          <a:blip r:embed="rId3">
            <a:alphaModFix/>
          </a:blip>
          <a:stretch>
            <a:fillRect/>
          </a:stretch>
        </p:blipFill>
        <p:spPr>
          <a:xfrm>
            <a:off x="3435973" y="0"/>
            <a:ext cx="570802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16</a:t>
            </a:fld>
            <a:endParaRPr sz="1100"/>
          </a:p>
        </p:txBody>
      </p:sp>
      <p:sp>
        <p:nvSpPr>
          <p:cNvPr id="464" name="Google Shape;464;p67"/>
          <p:cNvSpPr/>
          <p:nvPr/>
        </p:nvSpPr>
        <p:spPr>
          <a:xfrm>
            <a:off x="174559" y="249380"/>
            <a:ext cx="1645920" cy="71073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dirty="0">
                <a:solidFill>
                  <a:schemeClr val="lt1"/>
                </a:solidFill>
                <a:latin typeface="EB Garamond"/>
                <a:ea typeface="EB Garamond"/>
                <a:cs typeface="EB Garamond"/>
                <a:sym typeface="EB Garamond"/>
              </a:rPr>
              <a:t>Code Editor</a:t>
            </a:r>
            <a:endParaRPr sz="1100" i="0" u="none" strike="noStrike" cap="none" dirty="0">
              <a:solidFill>
                <a:srgbClr val="000000"/>
              </a:solidFill>
              <a:latin typeface="EB Garamond"/>
              <a:ea typeface="EB Garamond"/>
              <a:cs typeface="EB Garamond"/>
              <a:sym typeface="EB Garamond"/>
            </a:endParaRPr>
          </a:p>
        </p:txBody>
      </p:sp>
      <p:sp>
        <p:nvSpPr>
          <p:cNvPr id="465" name="Google Shape;465;p67"/>
          <p:cNvSpPr/>
          <p:nvPr/>
        </p:nvSpPr>
        <p:spPr>
          <a:xfrm>
            <a:off x="1959725" y="249382"/>
            <a:ext cx="1645920" cy="71073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i="0" u="none" strike="noStrike" cap="none">
                <a:solidFill>
                  <a:schemeClr val="lt1"/>
                </a:solidFill>
                <a:latin typeface="EB Garamond"/>
                <a:ea typeface="EB Garamond"/>
                <a:cs typeface="EB Garamond"/>
                <a:sym typeface="EB Garamond"/>
              </a:rPr>
              <a:t>Backend</a:t>
            </a:r>
            <a:endParaRPr sz="1100" i="0" u="none" strike="noStrike" cap="none">
              <a:solidFill>
                <a:srgbClr val="000000"/>
              </a:solidFill>
              <a:latin typeface="EB Garamond"/>
              <a:ea typeface="EB Garamond"/>
              <a:cs typeface="EB Garamond"/>
              <a:sym typeface="EB Garamond"/>
            </a:endParaRPr>
          </a:p>
        </p:txBody>
      </p:sp>
      <p:sp>
        <p:nvSpPr>
          <p:cNvPr id="466" name="Google Shape;466;p67"/>
          <p:cNvSpPr/>
          <p:nvPr/>
        </p:nvSpPr>
        <p:spPr>
          <a:xfrm>
            <a:off x="3744884" y="249380"/>
            <a:ext cx="1645920" cy="710738"/>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a:solidFill>
                  <a:schemeClr val="lt1"/>
                </a:solidFill>
                <a:latin typeface="EB Garamond"/>
                <a:ea typeface="EB Garamond"/>
                <a:cs typeface="EB Garamond"/>
                <a:sym typeface="EB Garamond"/>
              </a:rPr>
              <a:t>Testing</a:t>
            </a:r>
            <a:endParaRPr sz="1100" i="0" u="none" strike="noStrike" cap="none">
              <a:solidFill>
                <a:srgbClr val="000000"/>
              </a:solidFill>
              <a:latin typeface="EB Garamond"/>
              <a:ea typeface="EB Garamond"/>
              <a:cs typeface="EB Garamond"/>
              <a:sym typeface="EB Garamond"/>
            </a:endParaRPr>
          </a:p>
        </p:txBody>
      </p:sp>
      <p:sp>
        <p:nvSpPr>
          <p:cNvPr id="467" name="Google Shape;467;p67"/>
          <p:cNvSpPr/>
          <p:nvPr/>
        </p:nvSpPr>
        <p:spPr>
          <a:xfrm>
            <a:off x="5530038" y="255615"/>
            <a:ext cx="1645920" cy="710738"/>
          </a:xfrm>
          <a:prstGeom prst="rect">
            <a:avLst/>
          </a:prstGeom>
          <a:solidFill>
            <a:srgbClr val="FFC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i="0" u="none" strike="noStrike" cap="none">
                <a:solidFill>
                  <a:schemeClr val="lt1"/>
                </a:solidFill>
                <a:latin typeface="EB Garamond"/>
                <a:ea typeface="EB Garamond"/>
                <a:cs typeface="EB Garamond"/>
                <a:sym typeface="EB Garamond"/>
              </a:rPr>
              <a:t>Data</a:t>
            </a:r>
            <a:endParaRPr sz="1100" i="0" u="none" strike="noStrike" cap="none">
              <a:solidFill>
                <a:srgbClr val="000000"/>
              </a:solidFill>
              <a:latin typeface="EB Garamond"/>
              <a:ea typeface="EB Garamond"/>
              <a:cs typeface="EB Garamond"/>
              <a:sym typeface="EB Garamond"/>
            </a:endParaRPr>
          </a:p>
        </p:txBody>
      </p:sp>
      <p:sp>
        <p:nvSpPr>
          <p:cNvPr id="468" name="Google Shape;468;p67"/>
          <p:cNvSpPr/>
          <p:nvPr/>
        </p:nvSpPr>
        <p:spPr>
          <a:xfrm>
            <a:off x="7315200" y="249380"/>
            <a:ext cx="1645920" cy="710738"/>
          </a:xfrm>
          <a:prstGeom prst="rect">
            <a:avLst/>
          </a:prstGeom>
          <a:solidFill>
            <a:srgbClr val="FF64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a:solidFill>
                  <a:schemeClr val="lt1"/>
                </a:solidFill>
                <a:latin typeface="EB Garamond"/>
                <a:ea typeface="EB Garamond"/>
                <a:cs typeface="EB Garamond"/>
                <a:sym typeface="EB Garamond"/>
              </a:rPr>
              <a:t>SCM</a:t>
            </a:r>
            <a:endParaRPr sz="1100" i="0" u="none" strike="noStrike" cap="none">
              <a:solidFill>
                <a:srgbClr val="000000"/>
              </a:solidFill>
              <a:latin typeface="EB Garamond"/>
              <a:ea typeface="EB Garamond"/>
              <a:cs typeface="EB Garamond"/>
              <a:sym typeface="EB Garamond"/>
            </a:endParaRPr>
          </a:p>
        </p:txBody>
      </p:sp>
      <p:sp>
        <p:nvSpPr>
          <p:cNvPr id="469" name="Google Shape;469;p67"/>
          <p:cNvSpPr/>
          <p:nvPr/>
        </p:nvSpPr>
        <p:spPr>
          <a:xfrm>
            <a:off x="1959709" y="1041851"/>
            <a:ext cx="1645800" cy="38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70" name="Google Shape;470;p67"/>
          <p:cNvSpPr/>
          <p:nvPr/>
        </p:nvSpPr>
        <p:spPr>
          <a:xfrm>
            <a:off x="3744884" y="985051"/>
            <a:ext cx="1645920" cy="383491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71" name="Google Shape;471;p67"/>
          <p:cNvSpPr/>
          <p:nvPr/>
        </p:nvSpPr>
        <p:spPr>
          <a:xfrm>
            <a:off x="5530038" y="985049"/>
            <a:ext cx="1645800" cy="38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72" name="Google Shape;472;p67"/>
          <p:cNvSpPr/>
          <p:nvPr/>
        </p:nvSpPr>
        <p:spPr>
          <a:xfrm>
            <a:off x="7315198" y="985050"/>
            <a:ext cx="1645920" cy="383491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sp>
        <p:nvSpPr>
          <p:cNvPr id="473" name="Google Shape;473;p67"/>
          <p:cNvSpPr/>
          <p:nvPr/>
        </p:nvSpPr>
        <p:spPr>
          <a:xfrm flipH="1">
            <a:off x="174557" y="956911"/>
            <a:ext cx="1645919" cy="193268"/>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100" i="0" u="none" strike="noStrike" cap="none" dirty="0">
              <a:solidFill>
                <a:srgbClr val="000000"/>
              </a:solidFill>
              <a:latin typeface="EB Garamond"/>
              <a:ea typeface="EB Garamond"/>
              <a:cs typeface="EB Garamond"/>
              <a:sym typeface="EB Garamond"/>
            </a:endParaRPr>
          </a:p>
        </p:txBody>
      </p:sp>
      <p:sp>
        <p:nvSpPr>
          <p:cNvPr id="474" name="Google Shape;474;p67"/>
          <p:cNvSpPr/>
          <p:nvPr/>
        </p:nvSpPr>
        <p:spPr>
          <a:xfrm flipH="1">
            <a:off x="1959722" y="941414"/>
            <a:ext cx="1645919" cy="187037"/>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dirty="0">
                <a:solidFill>
                  <a:schemeClr val="lt1"/>
                </a:solidFill>
                <a:latin typeface="EB Garamond"/>
                <a:ea typeface="EB Garamond"/>
                <a:cs typeface="EB Garamond"/>
                <a:sym typeface="EB Garamond"/>
              </a:rPr>
              <a:t>Core Language</a:t>
            </a:r>
            <a:endParaRPr sz="1100" i="0" u="none" strike="noStrike" cap="none" dirty="0">
              <a:solidFill>
                <a:srgbClr val="000000"/>
              </a:solidFill>
              <a:latin typeface="EB Garamond"/>
              <a:ea typeface="EB Garamond"/>
              <a:cs typeface="EB Garamond"/>
              <a:sym typeface="EB Garamond"/>
            </a:endParaRPr>
          </a:p>
        </p:txBody>
      </p:sp>
      <p:sp>
        <p:nvSpPr>
          <p:cNvPr id="475" name="Google Shape;475;p67"/>
          <p:cNvSpPr/>
          <p:nvPr/>
        </p:nvSpPr>
        <p:spPr>
          <a:xfrm flipH="1">
            <a:off x="1957795" y="1720906"/>
            <a:ext cx="1645919" cy="187037"/>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lt1"/>
                </a:solidFill>
                <a:latin typeface="EB Garamond"/>
                <a:ea typeface="EB Garamond"/>
                <a:cs typeface="EB Garamond"/>
                <a:sym typeface="EB Garamond"/>
              </a:rPr>
              <a:t>Framework</a:t>
            </a:r>
            <a:endParaRPr sz="1100" i="0" u="none" strike="noStrike" cap="none">
              <a:solidFill>
                <a:srgbClr val="000000"/>
              </a:solidFill>
              <a:latin typeface="EB Garamond"/>
              <a:ea typeface="EB Garamond"/>
              <a:cs typeface="EB Garamond"/>
              <a:sym typeface="EB Garamond"/>
            </a:endParaRPr>
          </a:p>
        </p:txBody>
      </p:sp>
      <p:sp>
        <p:nvSpPr>
          <p:cNvPr id="476" name="Google Shape;476;p67"/>
          <p:cNvSpPr/>
          <p:nvPr/>
        </p:nvSpPr>
        <p:spPr>
          <a:xfrm flipH="1">
            <a:off x="7315200" y="966348"/>
            <a:ext cx="1645800" cy="183831"/>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dirty="0">
                <a:solidFill>
                  <a:schemeClr val="lt1"/>
                </a:solidFill>
                <a:latin typeface="EB Garamond"/>
                <a:ea typeface="EB Garamond"/>
                <a:cs typeface="EB Garamond"/>
                <a:sym typeface="EB Garamond"/>
              </a:rPr>
              <a:t>Code Collaboration</a:t>
            </a:r>
            <a:endParaRPr sz="1100" i="0" u="none" strike="noStrike" cap="none" dirty="0">
              <a:solidFill>
                <a:srgbClr val="000000"/>
              </a:solidFill>
              <a:latin typeface="EB Garamond"/>
              <a:ea typeface="EB Garamond"/>
              <a:cs typeface="EB Garamond"/>
              <a:sym typeface="EB Garamond"/>
            </a:endParaRPr>
          </a:p>
        </p:txBody>
      </p:sp>
      <p:pic>
        <p:nvPicPr>
          <p:cNvPr id="477" name="Google Shape;477;p67"/>
          <p:cNvPicPr preferRelativeResize="0"/>
          <p:nvPr/>
        </p:nvPicPr>
        <p:blipFill rotWithShape="1">
          <a:blip r:embed="rId3">
            <a:alphaModFix/>
          </a:blip>
          <a:srcRect l="9305" t="12930" b="-3"/>
          <a:stretch/>
        </p:blipFill>
        <p:spPr>
          <a:xfrm>
            <a:off x="5829299" y="1398261"/>
            <a:ext cx="954963" cy="549070"/>
          </a:xfrm>
          <a:prstGeom prst="rect">
            <a:avLst/>
          </a:prstGeom>
          <a:noFill/>
          <a:ln>
            <a:noFill/>
          </a:ln>
        </p:spPr>
      </p:pic>
      <p:pic>
        <p:nvPicPr>
          <p:cNvPr id="478" name="Google Shape;478;p67"/>
          <p:cNvPicPr preferRelativeResize="0"/>
          <p:nvPr/>
        </p:nvPicPr>
        <p:blipFill rotWithShape="1">
          <a:blip r:embed="rId4">
            <a:alphaModFix/>
          </a:blip>
          <a:srcRect/>
          <a:stretch/>
        </p:blipFill>
        <p:spPr>
          <a:xfrm>
            <a:off x="2588377" y="1137330"/>
            <a:ext cx="384752" cy="529805"/>
          </a:xfrm>
          <a:prstGeom prst="rect">
            <a:avLst/>
          </a:prstGeom>
          <a:noFill/>
          <a:ln>
            <a:noFill/>
          </a:ln>
        </p:spPr>
      </p:pic>
      <p:sp>
        <p:nvSpPr>
          <p:cNvPr id="479" name="Google Shape;479;p67"/>
          <p:cNvSpPr/>
          <p:nvPr/>
        </p:nvSpPr>
        <p:spPr>
          <a:xfrm flipH="1">
            <a:off x="3744988" y="941413"/>
            <a:ext cx="1645800" cy="1869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lt1"/>
                </a:solidFill>
                <a:latin typeface="EB Garamond"/>
                <a:ea typeface="EB Garamond"/>
                <a:cs typeface="EB Garamond"/>
                <a:sym typeface="EB Garamond"/>
              </a:rPr>
              <a:t>Tools</a:t>
            </a:r>
            <a:endParaRPr sz="1100" i="0" u="none" strike="noStrike" cap="none">
              <a:solidFill>
                <a:srgbClr val="000000"/>
              </a:solidFill>
              <a:latin typeface="EB Garamond"/>
              <a:ea typeface="EB Garamond"/>
              <a:cs typeface="EB Garamond"/>
              <a:sym typeface="EB Garamond"/>
            </a:endParaRPr>
          </a:p>
        </p:txBody>
      </p:sp>
      <p:sp>
        <p:nvSpPr>
          <p:cNvPr id="480" name="Google Shape;480;p67"/>
          <p:cNvSpPr/>
          <p:nvPr/>
        </p:nvSpPr>
        <p:spPr>
          <a:xfrm flipH="1">
            <a:off x="5530091" y="972580"/>
            <a:ext cx="1645800" cy="1869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lt1"/>
                </a:solidFill>
                <a:latin typeface="EB Garamond"/>
                <a:ea typeface="EB Garamond"/>
                <a:cs typeface="EB Garamond"/>
                <a:sym typeface="EB Garamond"/>
              </a:rPr>
              <a:t>SQL Database</a:t>
            </a:r>
            <a:endParaRPr sz="1100" i="0" u="none" strike="noStrike" cap="none">
              <a:solidFill>
                <a:srgbClr val="000000"/>
              </a:solidFill>
              <a:latin typeface="EB Garamond"/>
              <a:ea typeface="EB Garamond"/>
              <a:cs typeface="EB Garamond"/>
              <a:sym typeface="EB Garamond"/>
            </a:endParaRPr>
          </a:p>
        </p:txBody>
      </p:sp>
      <p:sp>
        <p:nvSpPr>
          <p:cNvPr id="481" name="Google Shape;481;p67"/>
          <p:cNvSpPr/>
          <p:nvPr/>
        </p:nvSpPr>
        <p:spPr>
          <a:xfrm flipH="1">
            <a:off x="1959763" y="3700912"/>
            <a:ext cx="1645800" cy="3972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i="0" u="none" strike="noStrike" cap="none">
                <a:solidFill>
                  <a:schemeClr val="lt1"/>
                </a:solidFill>
                <a:latin typeface="EB Garamond"/>
                <a:ea typeface="EB Garamond"/>
                <a:cs typeface="EB Garamond"/>
                <a:sym typeface="EB Garamond"/>
              </a:rPr>
              <a:t>Application Server</a:t>
            </a:r>
            <a:endParaRPr sz="1100" i="0" u="none" strike="noStrike" cap="none">
              <a:solidFill>
                <a:srgbClr val="000000"/>
              </a:solidFill>
              <a:latin typeface="EB Garamond"/>
              <a:ea typeface="EB Garamond"/>
              <a:cs typeface="EB Garamond"/>
              <a:sym typeface="EB Garamond"/>
            </a:endParaRPr>
          </a:p>
        </p:txBody>
      </p:sp>
      <p:pic>
        <p:nvPicPr>
          <p:cNvPr id="482" name="Google Shape;482;p67"/>
          <p:cNvPicPr preferRelativeResize="0"/>
          <p:nvPr/>
        </p:nvPicPr>
        <p:blipFill rotWithShape="1">
          <a:blip r:embed="rId5">
            <a:alphaModFix/>
          </a:blip>
          <a:srcRect l="21652" t="23254" r="22961" b="21405"/>
          <a:stretch/>
        </p:blipFill>
        <p:spPr>
          <a:xfrm>
            <a:off x="2099999" y="4139920"/>
            <a:ext cx="1270260" cy="710725"/>
          </a:xfrm>
          <a:prstGeom prst="rect">
            <a:avLst/>
          </a:prstGeom>
          <a:noFill/>
          <a:ln>
            <a:noFill/>
          </a:ln>
        </p:spPr>
      </p:pic>
      <p:pic>
        <p:nvPicPr>
          <p:cNvPr id="484" name="Google Shape;484;p67"/>
          <p:cNvPicPr preferRelativeResize="0"/>
          <p:nvPr/>
        </p:nvPicPr>
        <p:blipFill>
          <a:blip r:embed="rId6">
            <a:alphaModFix/>
          </a:blip>
          <a:stretch>
            <a:fillRect/>
          </a:stretch>
        </p:blipFill>
        <p:spPr>
          <a:xfrm>
            <a:off x="2759400" y="1961725"/>
            <a:ext cx="904483" cy="508925"/>
          </a:xfrm>
          <a:prstGeom prst="rect">
            <a:avLst/>
          </a:prstGeom>
          <a:noFill/>
          <a:ln>
            <a:noFill/>
          </a:ln>
        </p:spPr>
      </p:pic>
      <p:pic>
        <p:nvPicPr>
          <p:cNvPr id="486" name="Google Shape;486;p67"/>
          <p:cNvPicPr preferRelativeResize="0"/>
          <p:nvPr/>
        </p:nvPicPr>
        <p:blipFill>
          <a:blip r:embed="rId7">
            <a:alphaModFix/>
          </a:blip>
          <a:stretch>
            <a:fillRect/>
          </a:stretch>
        </p:blipFill>
        <p:spPr>
          <a:xfrm>
            <a:off x="3057924" y="2693678"/>
            <a:ext cx="620100" cy="660521"/>
          </a:xfrm>
          <a:prstGeom prst="rect">
            <a:avLst/>
          </a:prstGeom>
          <a:noFill/>
          <a:ln>
            <a:noFill/>
          </a:ln>
        </p:spPr>
      </p:pic>
      <p:pic>
        <p:nvPicPr>
          <p:cNvPr id="487" name="Google Shape;487;p67"/>
          <p:cNvPicPr preferRelativeResize="0"/>
          <p:nvPr/>
        </p:nvPicPr>
        <p:blipFill>
          <a:blip r:embed="rId8">
            <a:alphaModFix/>
          </a:blip>
          <a:stretch>
            <a:fillRect/>
          </a:stretch>
        </p:blipFill>
        <p:spPr>
          <a:xfrm>
            <a:off x="4038054" y="1214189"/>
            <a:ext cx="1099874" cy="764236"/>
          </a:xfrm>
          <a:prstGeom prst="rect">
            <a:avLst/>
          </a:prstGeom>
          <a:noFill/>
          <a:ln>
            <a:noFill/>
          </a:ln>
        </p:spPr>
      </p:pic>
      <p:pic>
        <p:nvPicPr>
          <p:cNvPr id="488" name="Google Shape;488;p67"/>
          <p:cNvPicPr preferRelativeResize="0"/>
          <p:nvPr/>
        </p:nvPicPr>
        <p:blipFill>
          <a:blip r:embed="rId9">
            <a:alphaModFix/>
          </a:blip>
          <a:stretch>
            <a:fillRect/>
          </a:stretch>
        </p:blipFill>
        <p:spPr>
          <a:xfrm>
            <a:off x="4228800" y="3366500"/>
            <a:ext cx="786925" cy="786925"/>
          </a:xfrm>
          <a:prstGeom prst="rect">
            <a:avLst/>
          </a:prstGeom>
          <a:noFill/>
          <a:ln>
            <a:noFill/>
          </a:ln>
        </p:spPr>
      </p:pic>
      <p:pic>
        <p:nvPicPr>
          <p:cNvPr id="489" name="Google Shape;489;p67"/>
          <p:cNvPicPr preferRelativeResize="0"/>
          <p:nvPr/>
        </p:nvPicPr>
        <p:blipFill>
          <a:blip r:embed="rId10">
            <a:alphaModFix/>
          </a:blip>
          <a:stretch>
            <a:fillRect/>
          </a:stretch>
        </p:blipFill>
        <p:spPr>
          <a:xfrm>
            <a:off x="4068408" y="2138516"/>
            <a:ext cx="1147000" cy="1083630"/>
          </a:xfrm>
          <a:prstGeom prst="rect">
            <a:avLst/>
          </a:prstGeom>
          <a:noFill/>
          <a:ln>
            <a:noFill/>
          </a:ln>
        </p:spPr>
      </p:pic>
      <p:pic>
        <p:nvPicPr>
          <p:cNvPr id="491" name="Google Shape;491;p67"/>
          <p:cNvPicPr preferRelativeResize="0"/>
          <p:nvPr/>
        </p:nvPicPr>
        <p:blipFill>
          <a:blip r:embed="rId11">
            <a:alphaModFix/>
          </a:blip>
          <a:stretch>
            <a:fillRect/>
          </a:stretch>
        </p:blipFill>
        <p:spPr>
          <a:xfrm>
            <a:off x="7371638" y="1517999"/>
            <a:ext cx="1533050" cy="847751"/>
          </a:xfrm>
          <a:prstGeom prst="rect">
            <a:avLst/>
          </a:prstGeom>
          <a:noFill/>
          <a:ln>
            <a:noFill/>
          </a:ln>
        </p:spPr>
      </p:pic>
      <p:pic>
        <p:nvPicPr>
          <p:cNvPr id="495" name="Google Shape;495;p67"/>
          <p:cNvPicPr preferRelativeResize="0"/>
          <p:nvPr/>
        </p:nvPicPr>
        <p:blipFill>
          <a:blip r:embed="rId12">
            <a:alphaModFix/>
          </a:blip>
          <a:stretch>
            <a:fillRect/>
          </a:stretch>
        </p:blipFill>
        <p:spPr>
          <a:xfrm>
            <a:off x="7432479" y="2470650"/>
            <a:ext cx="1411396" cy="589375"/>
          </a:xfrm>
          <a:prstGeom prst="rect">
            <a:avLst/>
          </a:prstGeom>
          <a:noFill/>
          <a:ln>
            <a:noFill/>
          </a:ln>
        </p:spPr>
      </p:pic>
      <p:pic>
        <p:nvPicPr>
          <p:cNvPr id="496" name="Google Shape;496;p67"/>
          <p:cNvPicPr preferRelativeResize="0"/>
          <p:nvPr/>
        </p:nvPicPr>
        <p:blipFill>
          <a:blip r:embed="rId13">
            <a:alphaModFix/>
          </a:blip>
          <a:stretch>
            <a:fillRect/>
          </a:stretch>
        </p:blipFill>
        <p:spPr>
          <a:xfrm>
            <a:off x="7620625" y="3276575"/>
            <a:ext cx="1147000" cy="1147000"/>
          </a:xfrm>
          <a:prstGeom prst="rect">
            <a:avLst/>
          </a:prstGeom>
          <a:noFill/>
          <a:ln>
            <a:noFill/>
          </a:ln>
        </p:spPr>
      </p:pic>
      <p:pic>
        <p:nvPicPr>
          <p:cNvPr id="2050" name="Picture 2">
            <a:extLst>
              <a:ext uri="{FF2B5EF4-FFF2-40B4-BE49-F238E27FC236}">
                <a16:creationId xmlns:a16="http://schemas.microsoft.com/office/drawing/2014/main" id="{3C4B9641-5864-DF4C-72AB-28023CCF6F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4889" y="2784231"/>
            <a:ext cx="936374" cy="520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7867037-36BD-812F-2862-16DEBC3C41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29" y="1308635"/>
            <a:ext cx="658554" cy="658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8B0205-4DE3-B07D-3D9E-48759CAAE96B}"/>
              </a:ext>
            </a:extLst>
          </p:cNvPr>
          <p:cNvSpPr txBox="1"/>
          <p:nvPr/>
        </p:nvSpPr>
        <p:spPr>
          <a:xfrm flipH="1">
            <a:off x="574061" y="904142"/>
            <a:ext cx="1645790" cy="307777"/>
          </a:xfrm>
          <a:prstGeom prst="rect">
            <a:avLst/>
          </a:prstGeom>
          <a:noFill/>
        </p:spPr>
        <p:txBody>
          <a:bodyPr wrap="square" rtlCol="0">
            <a:spAutoFit/>
          </a:bodyPr>
          <a:lstStyle/>
          <a:p>
            <a:r>
              <a:rPr lang="en-IN" dirty="0">
                <a:solidFill>
                  <a:schemeClr val="tx2"/>
                </a:solidFill>
              </a:rPr>
              <a:t>Tools</a:t>
            </a:r>
          </a:p>
        </p:txBody>
      </p:sp>
      <p:pic>
        <p:nvPicPr>
          <p:cNvPr id="5" name="Picture 2">
            <a:extLst>
              <a:ext uri="{FF2B5EF4-FFF2-40B4-BE49-F238E27FC236}">
                <a16:creationId xmlns:a16="http://schemas.microsoft.com/office/drawing/2014/main" id="{BCA92927-393D-4E41-81A3-707A4C48C6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044" y="2245129"/>
            <a:ext cx="936374" cy="5202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98D1BA1-6FB3-60F7-F5BE-AA335EE084D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027" y="3043277"/>
            <a:ext cx="979150" cy="7028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4" name="Google Shape;504;p68"/>
          <p:cNvPicPr preferRelativeResize="0">
            <a:picLocks noGrp="1"/>
          </p:cNvPicPr>
          <p:nvPr>
            <p:ph type="pic" idx="2"/>
          </p:nvPr>
        </p:nvPicPr>
        <p:blipFill rotWithShape="1">
          <a:blip r:embed="rId3">
            <a:alphaModFix/>
          </a:blip>
          <a:srcRect l="10906" r="10906"/>
          <a:stretch/>
        </p:blipFill>
        <p:spPr>
          <a:prstGeom prst="rect">
            <a:avLst/>
          </a:prstGeom>
          <a:solidFill>
            <a:srgbClr val="C1C1C1"/>
          </a:solidFill>
          <a:ln>
            <a:noFill/>
          </a:ln>
        </p:spPr>
      </p:pic>
      <p:sp>
        <p:nvSpPr>
          <p:cNvPr id="502" name="Google Shape;502;p68"/>
          <p:cNvSpPr txBox="1">
            <a:spLocks noGrp="1"/>
          </p:cNvSpPr>
          <p:nvPr>
            <p:ph type="ctrTitle"/>
          </p:nvPr>
        </p:nvSpPr>
        <p:spPr>
          <a:xfrm>
            <a:off x="829876" y="1696742"/>
            <a:ext cx="2568387" cy="155936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1"/>
              </a:buClr>
              <a:buSzPts val="3300"/>
              <a:buFont typeface="Poppins Medium"/>
              <a:buNone/>
            </a:pPr>
            <a:r>
              <a:rPr lang="en" sz="3300">
                <a:solidFill>
                  <a:srgbClr val="3C78D8"/>
                </a:solidFill>
                <a:latin typeface="EB Garamond Regular"/>
                <a:ea typeface="EB Garamond Regular"/>
                <a:cs typeface="EB Garamond Regular"/>
                <a:sym typeface="EB Garamond Regular"/>
              </a:rPr>
              <a:t>Challenges </a:t>
            </a:r>
            <a:br>
              <a:rPr lang="en" sz="3300">
                <a:solidFill>
                  <a:srgbClr val="3C78D8"/>
                </a:solidFill>
                <a:latin typeface="EB Garamond Regular"/>
                <a:ea typeface="EB Garamond Regular"/>
                <a:cs typeface="EB Garamond Regular"/>
                <a:sym typeface="EB Garamond Regular"/>
              </a:rPr>
            </a:br>
            <a:r>
              <a:rPr lang="en" sz="3300">
                <a:solidFill>
                  <a:srgbClr val="3C78D8"/>
                </a:solidFill>
                <a:latin typeface="EB Garamond Regular"/>
                <a:ea typeface="EB Garamond Regular"/>
                <a:cs typeface="EB Garamond Regular"/>
                <a:sym typeface="EB Garamond Regular"/>
              </a:rPr>
              <a:t>&amp;</a:t>
            </a:r>
            <a:br>
              <a:rPr lang="en" sz="3300">
                <a:solidFill>
                  <a:srgbClr val="3C78D8"/>
                </a:solidFill>
                <a:latin typeface="EB Garamond Regular"/>
                <a:ea typeface="EB Garamond Regular"/>
                <a:cs typeface="EB Garamond Regular"/>
                <a:sym typeface="EB Garamond Regular"/>
              </a:rPr>
            </a:br>
            <a:r>
              <a:rPr lang="en" sz="3300">
                <a:solidFill>
                  <a:srgbClr val="3C78D8"/>
                </a:solidFill>
                <a:latin typeface="EB Garamond Regular"/>
                <a:ea typeface="EB Garamond Regular"/>
                <a:cs typeface="EB Garamond Regular"/>
                <a:sym typeface="EB Garamond Regular"/>
              </a:rPr>
              <a:t>Learnings</a:t>
            </a:r>
            <a:endParaRPr sz="1100">
              <a:solidFill>
                <a:srgbClr val="3C78D8"/>
              </a:solidFill>
              <a:latin typeface="EB Garamond Regular"/>
              <a:ea typeface="EB Garamond Regular"/>
              <a:cs typeface="EB Garamond Regular"/>
              <a:sym typeface="EB Garamond Regular"/>
            </a:endParaRPr>
          </a:p>
        </p:txBody>
      </p:sp>
      <p:sp>
        <p:nvSpPr>
          <p:cNvPr id="503" name="Google Shape;503;p68"/>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17</a:t>
            </a:fld>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aphicFrame>
        <p:nvGraphicFramePr>
          <p:cNvPr id="509" name="Google Shape;509;p69"/>
          <p:cNvGraphicFramePr/>
          <p:nvPr>
            <p:extLst>
              <p:ext uri="{D42A27DB-BD31-4B8C-83A1-F6EECF244321}">
                <p14:modId xmlns:p14="http://schemas.microsoft.com/office/powerpoint/2010/main" val="1104305895"/>
              </p:ext>
            </p:extLst>
          </p:nvPr>
        </p:nvGraphicFramePr>
        <p:xfrm>
          <a:off x="156350" y="707970"/>
          <a:ext cx="8831300" cy="3642180"/>
        </p:xfrm>
        <a:graphic>
          <a:graphicData uri="http://schemas.openxmlformats.org/drawingml/2006/table">
            <a:tbl>
              <a:tblPr>
                <a:noFill/>
                <a:tableStyleId>{F93D0B31-CEFB-4F74-BC39-B7A7CF5910F1}</a:tableStyleId>
              </a:tblPr>
              <a:tblGrid>
                <a:gridCol w="1610125">
                  <a:extLst>
                    <a:ext uri="{9D8B030D-6E8A-4147-A177-3AD203B41FA5}">
                      <a16:colId xmlns:a16="http://schemas.microsoft.com/office/drawing/2014/main" val="20000"/>
                    </a:ext>
                  </a:extLst>
                </a:gridCol>
                <a:gridCol w="4277400">
                  <a:extLst>
                    <a:ext uri="{9D8B030D-6E8A-4147-A177-3AD203B41FA5}">
                      <a16:colId xmlns:a16="http://schemas.microsoft.com/office/drawing/2014/main" val="20001"/>
                    </a:ext>
                  </a:extLst>
                </a:gridCol>
                <a:gridCol w="2943775">
                  <a:extLst>
                    <a:ext uri="{9D8B030D-6E8A-4147-A177-3AD203B41FA5}">
                      <a16:colId xmlns:a16="http://schemas.microsoft.com/office/drawing/2014/main" val="20002"/>
                    </a:ext>
                  </a:extLst>
                </a:gridCol>
              </a:tblGrid>
              <a:tr h="624750">
                <a:tc>
                  <a:txBody>
                    <a:bodyPr/>
                    <a:lstStyle/>
                    <a:p>
                      <a:pPr marL="0" lvl="0" indent="0" algn="l" rtl="0">
                        <a:spcBef>
                          <a:spcPts val="0"/>
                        </a:spcBef>
                        <a:spcAft>
                          <a:spcPts val="0"/>
                        </a:spcAft>
                        <a:buNone/>
                      </a:pPr>
                      <a:endParaRPr>
                        <a:latin typeface="EB Garamond"/>
                        <a:ea typeface="EB Garamond"/>
                        <a:cs typeface="EB Garamond"/>
                        <a:sym typeface="EB Garamond"/>
                      </a:endParaRPr>
                    </a:p>
                  </a:txBody>
                  <a:tcPr marL="91425" marR="91425" marT="91425" marB="91425"/>
                </a:tc>
                <a:tc>
                  <a:txBody>
                    <a:bodyPr/>
                    <a:lstStyle/>
                    <a:p>
                      <a:pPr marL="0" lvl="0" indent="0" algn="l" rtl="0">
                        <a:spcBef>
                          <a:spcPts val="0"/>
                        </a:spcBef>
                        <a:spcAft>
                          <a:spcPts val="0"/>
                        </a:spcAft>
                        <a:buNone/>
                      </a:pPr>
                      <a:r>
                        <a:rPr lang="en" sz="1800" b="1">
                          <a:latin typeface="EB Garamond"/>
                          <a:ea typeface="EB Garamond"/>
                          <a:cs typeface="EB Garamond"/>
                          <a:sym typeface="EB Garamond"/>
                        </a:rPr>
                        <a:t>Challenges</a:t>
                      </a:r>
                      <a:endParaRPr sz="1800" b="1">
                        <a:latin typeface="EB Garamond"/>
                        <a:ea typeface="EB Garamond"/>
                        <a:cs typeface="EB Garamond"/>
                        <a:sym typeface="EB Garamond"/>
                      </a:endParaRPr>
                    </a:p>
                  </a:txBody>
                  <a:tcPr marL="91425" marR="91425" marT="91425" marB="91425"/>
                </a:tc>
                <a:tc>
                  <a:txBody>
                    <a:bodyPr/>
                    <a:lstStyle/>
                    <a:p>
                      <a:pPr marL="0" lvl="0" indent="0" algn="l" rtl="0">
                        <a:spcBef>
                          <a:spcPts val="0"/>
                        </a:spcBef>
                        <a:spcAft>
                          <a:spcPts val="0"/>
                        </a:spcAft>
                        <a:buNone/>
                      </a:pPr>
                      <a:r>
                        <a:rPr lang="en" sz="1800" b="1">
                          <a:latin typeface="EB Garamond"/>
                          <a:ea typeface="EB Garamond"/>
                          <a:cs typeface="EB Garamond"/>
                          <a:sym typeface="EB Garamond"/>
                        </a:rPr>
                        <a:t>Learning</a:t>
                      </a:r>
                      <a:endParaRPr sz="1800" b="1">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0"/>
                  </a:ext>
                </a:extLst>
              </a:tr>
              <a:tr h="961175">
                <a:tc>
                  <a:txBody>
                    <a:bodyPr/>
                    <a:lstStyle/>
                    <a:p>
                      <a:pPr marL="0" lvl="0" indent="0" algn="l" rtl="0">
                        <a:spcBef>
                          <a:spcPts val="0"/>
                        </a:spcBef>
                        <a:spcAft>
                          <a:spcPts val="0"/>
                        </a:spcAft>
                        <a:buNone/>
                      </a:pPr>
                      <a:r>
                        <a:rPr lang="en" sz="1800" b="1">
                          <a:latin typeface="EB Garamond"/>
                          <a:ea typeface="EB Garamond"/>
                          <a:cs typeface="EB Garamond"/>
                          <a:sym typeface="EB Garamond"/>
                        </a:rPr>
                        <a:t>Week 1</a:t>
                      </a:r>
                      <a:endParaRPr sz="1800" b="1">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Clr>
                          <a:schemeClr val="dk1"/>
                        </a:buClr>
                        <a:buSzPts val="1400"/>
                        <a:buFont typeface="EB Garamond"/>
                        <a:buChar char="➔"/>
                      </a:pPr>
                      <a:r>
                        <a:rPr lang="en" dirty="0">
                          <a:solidFill>
                            <a:schemeClr val="dk1"/>
                          </a:solidFill>
                          <a:latin typeface="EB Garamond"/>
                          <a:ea typeface="EB Garamond"/>
                          <a:cs typeface="EB Garamond"/>
                          <a:sym typeface="EB Garamond"/>
                        </a:rPr>
                        <a:t>Understanding the problem statement</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Collaboration issues such as merge conflicts in Git</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Understanding UML diagram conventions</a:t>
                      </a:r>
                      <a:endParaRPr dirty="0">
                        <a:latin typeface="EB Garamond"/>
                        <a:ea typeface="EB Garamond"/>
                        <a:cs typeface="EB Garamond"/>
                        <a:sym typeface="EB Garamond"/>
                      </a:endParaRPr>
                    </a:p>
                    <a:p>
                      <a:pPr marL="0" lvl="0" indent="0" algn="l" rtl="0">
                        <a:spcBef>
                          <a:spcPts val="0"/>
                        </a:spcBef>
                        <a:spcAft>
                          <a:spcPts val="0"/>
                        </a:spcAft>
                        <a:buNone/>
                      </a:pPr>
                      <a:endParaRPr dirty="0">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Linux</a:t>
                      </a: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Windows</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Git commands</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UML Diagrams </a:t>
                      </a:r>
                      <a:endParaRPr dirty="0">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1"/>
                  </a:ext>
                </a:extLst>
              </a:tr>
              <a:tr h="720875">
                <a:tc>
                  <a:txBody>
                    <a:bodyPr/>
                    <a:lstStyle/>
                    <a:p>
                      <a:pPr marL="0" lvl="0" indent="0" algn="l" rtl="0">
                        <a:spcBef>
                          <a:spcPts val="0"/>
                        </a:spcBef>
                        <a:spcAft>
                          <a:spcPts val="0"/>
                        </a:spcAft>
                        <a:buNone/>
                      </a:pPr>
                      <a:r>
                        <a:rPr lang="en" sz="1800" b="1">
                          <a:latin typeface="EB Garamond"/>
                          <a:ea typeface="EB Garamond"/>
                          <a:cs typeface="EB Garamond"/>
                          <a:sym typeface="EB Garamond"/>
                        </a:rPr>
                        <a:t>Week 2</a:t>
                      </a:r>
                      <a:endParaRPr sz="1800" b="1">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Installation of softwares on multiple environments</a:t>
                      </a:r>
                      <a:endParaRPr dirty="0">
                        <a:latin typeface="EB Garamond"/>
                        <a:ea typeface="EB Garamond"/>
                        <a:cs typeface="EB Garamond"/>
                        <a:sym typeface="EB Garamond"/>
                      </a:endParaRPr>
                    </a:p>
                    <a:p>
                      <a:pPr marL="457200" lvl="0" indent="-317500" algn="l" rtl="0">
                        <a:spcBef>
                          <a:spcPts val="0"/>
                        </a:spcBef>
                        <a:spcAft>
                          <a:spcPts val="0"/>
                        </a:spcAft>
                        <a:buClr>
                          <a:schemeClr val="dk1"/>
                        </a:buClr>
                        <a:buSzPts val="1400"/>
                        <a:buFont typeface="EB Garamond"/>
                        <a:buChar char="➔"/>
                      </a:pPr>
                      <a:r>
                        <a:rPr lang="en" dirty="0">
                          <a:solidFill>
                            <a:schemeClr val="dk1"/>
                          </a:solidFill>
                          <a:latin typeface="EB Garamond"/>
                          <a:ea typeface="EB Garamond"/>
                          <a:cs typeface="EB Garamond"/>
                          <a:sym typeface="EB Garamond"/>
                        </a:rPr>
                        <a:t>POS application development.</a:t>
                      </a:r>
                    </a:p>
                    <a:p>
                      <a:pPr marL="457200" lvl="0" indent="-317500" algn="l" rtl="0">
                        <a:spcBef>
                          <a:spcPts val="0"/>
                        </a:spcBef>
                        <a:spcAft>
                          <a:spcPts val="0"/>
                        </a:spcAft>
                        <a:buClr>
                          <a:schemeClr val="dk1"/>
                        </a:buClr>
                        <a:buSzPts val="1400"/>
                        <a:buFont typeface="EB Garamond"/>
                        <a:buChar char="➔"/>
                      </a:pPr>
                      <a:r>
                        <a:rPr lang="en" dirty="0">
                          <a:solidFill>
                            <a:schemeClr val="dk1"/>
                          </a:solidFill>
                          <a:latin typeface="EB Garamond"/>
                          <a:ea typeface="EB Garamond"/>
                          <a:cs typeface="EB Garamond"/>
                          <a:sym typeface="EB Garamond"/>
                        </a:rPr>
                        <a:t>Data Validation</a:t>
                      </a:r>
                      <a:endParaRPr dirty="0">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Java 8/11</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Exception Handling</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SQL</a:t>
                      </a:r>
                      <a:endParaRPr dirty="0">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2"/>
                  </a:ext>
                </a:extLst>
              </a:tr>
              <a:tr h="720875">
                <a:tc>
                  <a:txBody>
                    <a:bodyPr/>
                    <a:lstStyle/>
                    <a:p>
                      <a:pPr marL="0" lvl="0" indent="0" algn="l" rtl="0">
                        <a:spcBef>
                          <a:spcPts val="0"/>
                        </a:spcBef>
                        <a:spcAft>
                          <a:spcPts val="0"/>
                        </a:spcAft>
                        <a:buNone/>
                      </a:pPr>
                      <a:r>
                        <a:rPr lang="en" sz="1800" b="1">
                          <a:latin typeface="EB Garamond"/>
                          <a:ea typeface="EB Garamond"/>
                          <a:cs typeface="EB Garamond"/>
                          <a:sym typeface="EB Garamond"/>
                        </a:rPr>
                        <a:t>Week 3</a:t>
                      </a:r>
                      <a:endParaRPr sz="1800" b="1">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Resolving jar and version dependencies</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Running Apache server</a:t>
                      </a: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Data Validation</a:t>
                      </a:r>
                      <a:endParaRPr dirty="0">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REST API development </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Maven</a:t>
                      </a: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PostMan</a:t>
                      </a:r>
                      <a:endParaRPr dirty="0">
                        <a:latin typeface="EB Garamond"/>
                        <a:ea typeface="EB Garamond"/>
                        <a:cs typeface="EB Garamond"/>
                        <a:sym typeface="EB Garamond"/>
                      </a:endParaRPr>
                    </a:p>
                    <a:p>
                      <a:pPr marL="457200" lvl="0" indent="-317500" algn="l" rtl="0">
                        <a:spcBef>
                          <a:spcPts val="0"/>
                        </a:spcBef>
                        <a:spcAft>
                          <a:spcPts val="0"/>
                        </a:spcAft>
                        <a:buSzPts val="1400"/>
                        <a:buFont typeface="EB Garamond"/>
                        <a:buChar char="➔"/>
                      </a:pPr>
                      <a:r>
                        <a:rPr lang="en" dirty="0">
                          <a:latin typeface="EB Garamond"/>
                          <a:ea typeface="EB Garamond"/>
                          <a:cs typeface="EB Garamond"/>
                          <a:sym typeface="EB Garamond"/>
                        </a:rPr>
                        <a:t>Angular</a:t>
                      </a:r>
                      <a:endParaRPr dirty="0">
                        <a:latin typeface="EB Garamond"/>
                        <a:ea typeface="EB Garamond"/>
                        <a:cs typeface="EB Garamond"/>
                        <a:sym typeface="EB Garamond"/>
                      </a:endParaRPr>
                    </a:p>
                    <a:p>
                      <a:pPr marL="457200" lvl="0" indent="0" algn="l" rtl="0">
                        <a:spcBef>
                          <a:spcPts val="0"/>
                        </a:spcBef>
                        <a:spcAft>
                          <a:spcPts val="0"/>
                        </a:spcAft>
                        <a:buNone/>
                      </a:pPr>
                      <a:endParaRPr dirty="0">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0"/>
          <p:cNvSpPr txBox="1">
            <a:spLocks noGrp="1"/>
          </p:cNvSpPr>
          <p:nvPr>
            <p:ph type="ctrTitle"/>
          </p:nvPr>
        </p:nvSpPr>
        <p:spPr>
          <a:xfrm>
            <a:off x="142946" y="96373"/>
            <a:ext cx="3390600" cy="811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accent1"/>
              </a:buClr>
              <a:buSzPts val="3300"/>
              <a:buFont typeface="Poppins Medium"/>
              <a:buNone/>
            </a:pPr>
            <a:r>
              <a:rPr lang="en" sz="3300" dirty="0">
                <a:solidFill>
                  <a:srgbClr val="0078C4"/>
                </a:solidFill>
                <a:latin typeface="EB Garamond Regular"/>
                <a:ea typeface="EB Garamond Regular"/>
                <a:cs typeface="EB Garamond Regular"/>
                <a:sym typeface="EB Garamond Regular"/>
              </a:rPr>
              <a:t>UML Diagrams</a:t>
            </a:r>
            <a:endParaRPr dirty="0"/>
          </a:p>
        </p:txBody>
      </p:sp>
      <p:pic>
        <p:nvPicPr>
          <p:cNvPr id="515" name="Google Shape;515;p70"/>
          <p:cNvPicPr preferRelativeResize="0"/>
          <p:nvPr/>
        </p:nvPicPr>
        <p:blipFill>
          <a:blip r:embed="rId3">
            <a:alphaModFix/>
          </a:blip>
          <a:stretch>
            <a:fillRect/>
          </a:stretch>
        </p:blipFill>
        <p:spPr>
          <a:xfrm>
            <a:off x="348712" y="532754"/>
            <a:ext cx="8330338" cy="46107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2</a:t>
            </a:fld>
            <a:endParaRPr sz="1100"/>
          </a:p>
        </p:txBody>
      </p:sp>
      <p:pic>
        <p:nvPicPr>
          <p:cNvPr id="219" name="Google Shape;219;p52"/>
          <p:cNvPicPr preferRelativeResize="0"/>
          <p:nvPr/>
        </p:nvPicPr>
        <p:blipFill rotWithShape="1">
          <a:blip r:embed="rId3">
            <a:alphaModFix/>
          </a:blip>
          <a:srcRect/>
          <a:stretch/>
        </p:blipFill>
        <p:spPr>
          <a:xfrm>
            <a:off x="3340511" y="330947"/>
            <a:ext cx="5645089" cy="3864387"/>
          </a:xfrm>
          <a:prstGeom prst="roundRect">
            <a:avLst>
              <a:gd name="adj" fmla="val 4167"/>
            </a:avLst>
          </a:prstGeom>
          <a:solidFill>
            <a:srgbClr val="FFFFFF"/>
          </a:solidFill>
          <a:ln w="381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220" name="Google Shape;220;p52"/>
          <p:cNvSpPr/>
          <p:nvPr/>
        </p:nvSpPr>
        <p:spPr>
          <a:xfrm>
            <a:off x="391964" y="865811"/>
            <a:ext cx="2752029" cy="2769989"/>
          </a:xfrm>
          <a:prstGeom prst="rect">
            <a:avLst/>
          </a:prstGeom>
          <a:noFill/>
          <a:ln>
            <a:noFill/>
          </a:ln>
        </p:spPr>
        <p:txBody>
          <a:bodyPr spcFirstLastPara="1" wrap="square" lIns="68575" tIns="34275" rIns="68575" bIns="34275" anchor="t" anchorCtr="0">
            <a:noAutofit/>
          </a:bodyPr>
          <a:lstStyle/>
          <a:p>
            <a:pPr marR="0" lvl="0" algn="l" rtl="0">
              <a:lnSpc>
                <a:spcPct val="100000"/>
              </a:lnSpc>
              <a:spcBef>
                <a:spcPts val="0"/>
              </a:spcBef>
              <a:spcAft>
                <a:spcPts val="0"/>
              </a:spcAft>
              <a:buClr>
                <a:schemeClr val="dk1"/>
              </a:buClr>
              <a:buSzPts val="1400"/>
            </a:pPr>
            <a:r>
              <a:rPr lang="en" i="0" u="none" strike="noStrike" cap="none" dirty="0">
                <a:solidFill>
                  <a:schemeClr val="dk1"/>
                </a:solidFill>
                <a:highlight>
                  <a:srgbClr val="C0C0C0"/>
                </a:highlight>
                <a:latin typeface="EB Garamond"/>
                <a:ea typeface="EB Garamond"/>
                <a:cs typeface="EB Garamond"/>
                <a:sym typeface="EB Garamond"/>
              </a:rPr>
              <a:t>1. Sponsors</a:t>
            </a:r>
            <a:endParaRPr i="0" u="none" strike="noStrike" cap="none" dirty="0">
              <a:solidFill>
                <a:srgbClr val="000000"/>
              </a:solidFill>
              <a:highlight>
                <a:srgbClr val="C0C0C0"/>
              </a:highlight>
              <a:latin typeface="EB Garamond"/>
              <a:ea typeface="EB Garamond"/>
              <a:cs typeface="EB Garamond"/>
              <a:sym typeface="EB Garamond"/>
            </a:endParaRPr>
          </a:p>
          <a:p>
            <a:pPr marL="342900" marR="0" lvl="1" algn="l" rtl="0">
              <a:lnSpc>
                <a:spcPct val="100000"/>
              </a:lnSpc>
              <a:spcBef>
                <a:spcPts val="0"/>
              </a:spcBef>
              <a:spcAft>
                <a:spcPts val="0"/>
              </a:spcAft>
              <a:buClr>
                <a:schemeClr val="dk1"/>
              </a:buClr>
              <a:buSzPts val="1400"/>
            </a:pPr>
            <a:r>
              <a:rPr lang="en" i="0" u="none" strike="noStrike" cap="none" dirty="0">
                <a:solidFill>
                  <a:schemeClr val="dk1"/>
                </a:solidFill>
                <a:highlight>
                  <a:srgbClr val="C0C0C0"/>
                </a:highlight>
                <a:latin typeface="EB Garamond"/>
                <a:ea typeface="EB Garamond"/>
                <a:cs typeface="EB Garamond"/>
                <a:sym typeface="EB Garamond"/>
              </a:rPr>
              <a:t>1.Signify</a:t>
            </a:r>
            <a:endParaRPr i="0" u="none" strike="noStrike" cap="none" dirty="0">
              <a:solidFill>
                <a:schemeClr val="dk1"/>
              </a:solidFill>
              <a:highlight>
                <a:srgbClr val="C0C0C0"/>
              </a:highlight>
              <a:latin typeface="EB Garamond"/>
              <a:ea typeface="EB Garamond"/>
              <a:cs typeface="EB Garamond"/>
              <a:sym typeface="EB Garamond"/>
            </a:endParaRPr>
          </a:p>
          <a:p>
            <a:pPr marR="0" lvl="0" algn="l" rtl="0">
              <a:lnSpc>
                <a:spcPct val="100000"/>
              </a:lnSpc>
              <a:spcBef>
                <a:spcPts val="0"/>
              </a:spcBef>
              <a:spcAft>
                <a:spcPts val="0"/>
              </a:spcAft>
              <a:buClr>
                <a:schemeClr val="dk1"/>
              </a:buClr>
              <a:buSzPts val="1400"/>
            </a:pPr>
            <a:r>
              <a:rPr lang="en" i="0" u="none" strike="noStrike" cap="none" dirty="0">
                <a:solidFill>
                  <a:schemeClr val="dk1"/>
                </a:solidFill>
                <a:highlight>
                  <a:srgbClr val="C0C0C0"/>
                </a:highlight>
                <a:latin typeface="EB Garamond"/>
                <a:ea typeface="EB Garamond"/>
                <a:cs typeface="EB Garamond"/>
                <a:sym typeface="EB Garamond"/>
              </a:rPr>
              <a:t>2. SME’s</a:t>
            </a:r>
            <a:endParaRPr dirty="0">
              <a:solidFill>
                <a:schemeClr val="dk1"/>
              </a:solidFill>
              <a:highlight>
                <a:srgbClr val="C0C0C0"/>
              </a:highlight>
              <a:latin typeface="EB Garamond"/>
              <a:ea typeface="EB Garamond"/>
              <a:cs typeface="EB Garamond"/>
              <a:sym typeface="EB Garamond"/>
            </a:endParaRPr>
          </a:p>
          <a:p>
            <a:pPr marL="342900" marR="0" lvl="1" algn="l" rtl="0">
              <a:lnSpc>
                <a:spcPct val="100000"/>
              </a:lnSpc>
              <a:spcBef>
                <a:spcPts val="0"/>
              </a:spcBef>
              <a:spcAft>
                <a:spcPts val="0"/>
              </a:spcAft>
              <a:buClr>
                <a:schemeClr val="dk1"/>
              </a:buClr>
              <a:buSzPts val="1400"/>
            </a:pPr>
            <a:r>
              <a:rPr lang="en-IN" dirty="0">
                <a:solidFill>
                  <a:schemeClr val="dk1"/>
                </a:solidFill>
                <a:highlight>
                  <a:srgbClr val="C0C0C0"/>
                </a:highlight>
                <a:latin typeface="EB Garamond"/>
                <a:ea typeface="EB Garamond"/>
                <a:cs typeface="EB Garamond"/>
                <a:sym typeface="EB Garamond"/>
              </a:rPr>
              <a:t>1.Amit </a:t>
            </a:r>
            <a:r>
              <a:rPr lang="en-IN" dirty="0" err="1">
                <a:solidFill>
                  <a:schemeClr val="dk1"/>
                </a:solidFill>
                <a:highlight>
                  <a:srgbClr val="C0C0C0"/>
                </a:highlight>
                <a:latin typeface="EB Garamond"/>
                <a:ea typeface="EB Garamond"/>
                <a:cs typeface="EB Garamond"/>
                <a:sym typeface="EB Garamond"/>
              </a:rPr>
              <a:t>Balyan</a:t>
            </a:r>
            <a:endParaRPr lang="en-IN" dirty="0">
              <a:solidFill>
                <a:schemeClr val="dk1"/>
              </a:solidFill>
              <a:highlight>
                <a:srgbClr val="C0C0C0"/>
              </a:highlight>
              <a:latin typeface="EB Garamond"/>
              <a:ea typeface="EB Garamond"/>
              <a:cs typeface="EB Garamond"/>
              <a:sym typeface="EB Garamond"/>
            </a:endParaRPr>
          </a:p>
          <a:p>
            <a:pPr marL="0" marR="0" lvl="0" indent="0" algn="l" rtl="0">
              <a:lnSpc>
                <a:spcPct val="100000"/>
              </a:lnSpc>
              <a:spcBef>
                <a:spcPts val="0"/>
              </a:spcBef>
              <a:spcAft>
                <a:spcPts val="0"/>
              </a:spcAft>
              <a:buClr>
                <a:schemeClr val="dk1"/>
              </a:buClr>
              <a:buSzPts val="1400"/>
              <a:buFont typeface="Poppins Medium"/>
              <a:buNone/>
            </a:pPr>
            <a:r>
              <a:rPr lang="en-IN" i="0" u="none" strike="noStrike" cap="none" dirty="0">
                <a:solidFill>
                  <a:schemeClr val="dk1"/>
                </a:solidFill>
                <a:highlight>
                  <a:srgbClr val="C0C0C0"/>
                </a:highlight>
                <a:latin typeface="EB Garamond"/>
                <a:ea typeface="EB Garamond"/>
                <a:cs typeface="EB Garamond"/>
                <a:sym typeface="EB Garamond"/>
              </a:rPr>
              <a:t>3. Organizers</a:t>
            </a:r>
          </a:p>
          <a:p>
            <a:pPr marL="0" marR="0" lvl="0" indent="0" algn="l" rtl="0">
              <a:lnSpc>
                <a:spcPct val="100000"/>
              </a:lnSpc>
              <a:spcBef>
                <a:spcPts val="0"/>
              </a:spcBef>
              <a:spcAft>
                <a:spcPts val="0"/>
              </a:spcAft>
              <a:buClr>
                <a:schemeClr val="dk1"/>
              </a:buClr>
              <a:buSzPts val="1400"/>
              <a:buFont typeface="Poppins Medium"/>
              <a:buNone/>
            </a:pPr>
            <a:r>
              <a:rPr lang="en-IN" i="0" u="none" strike="noStrike" cap="none" dirty="0">
                <a:solidFill>
                  <a:schemeClr val="dk1"/>
                </a:solidFill>
                <a:highlight>
                  <a:srgbClr val="C0C0C0"/>
                </a:highlight>
                <a:latin typeface="EB Garamond"/>
                <a:ea typeface="EB Garamond"/>
                <a:cs typeface="EB Garamond"/>
                <a:sym typeface="EB Garamond"/>
              </a:rPr>
              <a:t>         1. Seema Sandeep</a:t>
            </a:r>
          </a:p>
          <a:p>
            <a:pPr marL="0" marR="0" lvl="0" indent="0" algn="l" rtl="0">
              <a:lnSpc>
                <a:spcPct val="100000"/>
              </a:lnSpc>
              <a:spcBef>
                <a:spcPts val="0"/>
              </a:spcBef>
              <a:spcAft>
                <a:spcPts val="0"/>
              </a:spcAft>
              <a:buClr>
                <a:schemeClr val="dk1"/>
              </a:buClr>
              <a:buSzPts val="1400"/>
              <a:buFont typeface="Poppins Medium"/>
              <a:buNone/>
            </a:pPr>
            <a:r>
              <a:rPr lang="en-IN" dirty="0">
                <a:solidFill>
                  <a:schemeClr val="dk1"/>
                </a:solidFill>
                <a:highlight>
                  <a:srgbClr val="C0C0C0"/>
                </a:highlight>
                <a:latin typeface="EB Garamond"/>
                <a:ea typeface="EB Garamond"/>
                <a:cs typeface="EB Garamond"/>
                <a:sym typeface="EB Garamond"/>
              </a:rPr>
              <a:t>         2. Shwetha Kumari</a:t>
            </a:r>
            <a:endParaRPr i="0" u="none" strike="noStrike" cap="none" dirty="0">
              <a:solidFill>
                <a:schemeClr val="dk1"/>
              </a:solidFill>
              <a:highlight>
                <a:srgbClr val="C0C0C0"/>
              </a:highlight>
              <a:latin typeface="EB Garamond"/>
              <a:ea typeface="EB Garamond"/>
              <a:cs typeface="EB Garamond"/>
              <a:sym typeface="EB Garamond"/>
            </a:endParaRPr>
          </a:p>
          <a:p>
            <a:pPr marL="0" marR="0" lvl="0" indent="0" algn="l" rtl="0">
              <a:lnSpc>
                <a:spcPct val="100000"/>
              </a:lnSpc>
              <a:spcBef>
                <a:spcPts val="0"/>
              </a:spcBef>
              <a:spcAft>
                <a:spcPts val="0"/>
              </a:spcAft>
              <a:buNone/>
            </a:pPr>
            <a:endParaRPr sz="1400" i="0" u="none" strike="noStrike" cap="none" dirty="0">
              <a:solidFill>
                <a:schemeClr val="dk1"/>
              </a:solidFill>
              <a:latin typeface="EB Garamond"/>
              <a:ea typeface="EB Garamond"/>
              <a:cs typeface="EB Garamond"/>
              <a:sym typeface="EB Garamond"/>
            </a:endParaRPr>
          </a:p>
        </p:txBody>
      </p:sp>
      <p:sp>
        <p:nvSpPr>
          <p:cNvPr id="7" name="TextBox 6">
            <a:extLst>
              <a:ext uri="{FF2B5EF4-FFF2-40B4-BE49-F238E27FC236}">
                <a16:creationId xmlns:a16="http://schemas.microsoft.com/office/drawing/2014/main" id="{358244A5-4DF8-7409-9028-EAF6704E588C}"/>
              </a:ext>
            </a:extLst>
          </p:cNvPr>
          <p:cNvSpPr txBox="1"/>
          <p:nvPr/>
        </p:nvSpPr>
        <p:spPr>
          <a:xfrm>
            <a:off x="511444" y="330948"/>
            <a:ext cx="1952787" cy="307777"/>
          </a:xfrm>
          <a:prstGeom prst="rect">
            <a:avLst/>
          </a:prstGeom>
          <a:solidFill>
            <a:schemeClr val="accent2">
              <a:lumMod val="20000"/>
              <a:lumOff val="80000"/>
            </a:schemeClr>
          </a:solidFill>
        </p:spPr>
        <p:txBody>
          <a:bodyPr wrap="square" rtlCol="0">
            <a:spAutoFit/>
          </a:bodyPr>
          <a:lstStyle/>
          <a:p>
            <a:r>
              <a:rPr lang="en-IN" dirty="0"/>
              <a:t>Stakeholders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a:spLocks noGrp="1"/>
          </p:cNvSpPr>
          <p:nvPr>
            <p:ph type="ctrTitle"/>
          </p:nvPr>
        </p:nvSpPr>
        <p:spPr>
          <a:xfrm>
            <a:off x="751698" y="2135250"/>
            <a:ext cx="3016200" cy="43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3C78D8"/>
                </a:solidFill>
                <a:latin typeface="EB Garamond Regular"/>
                <a:ea typeface="EB Garamond Regular"/>
                <a:cs typeface="EB Garamond Regular"/>
                <a:sym typeface="EB Garamond Regular"/>
              </a:rPr>
              <a:t>Architecture Design</a:t>
            </a:r>
            <a:endParaRPr sz="1100">
              <a:solidFill>
                <a:srgbClr val="3C78D8"/>
              </a:solidFill>
              <a:latin typeface="EB Garamond Regular"/>
              <a:ea typeface="EB Garamond Regular"/>
              <a:cs typeface="EB Garamond Regular"/>
              <a:sym typeface="EB Garamond Regular"/>
            </a:endParaRPr>
          </a:p>
        </p:txBody>
      </p:sp>
      <p:sp>
        <p:nvSpPr>
          <p:cNvPr id="522" name="Google Shape;522;p71"/>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20</a:t>
            </a:fld>
            <a:endParaRPr sz="1100"/>
          </a:p>
        </p:txBody>
      </p:sp>
      <p:pic>
        <p:nvPicPr>
          <p:cNvPr id="523" name="Google Shape;523;p71"/>
          <p:cNvPicPr preferRelativeResize="0"/>
          <p:nvPr/>
        </p:nvPicPr>
        <p:blipFill>
          <a:blip r:embed="rId3">
            <a:alphaModFix/>
          </a:blip>
          <a:stretch>
            <a:fillRect/>
          </a:stretch>
        </p:blipFill>
        <p:spPr>
          <a:xfrm>
            <a:off x="3929625" y="5400"/>
            <a:ext cx="5214374" cy="513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2"/>
          <p:cNvSpPr/>
          <p:nvPr/>
        </p:nvSpPr>
        <p:spPr>
          <a:xfrm>
            <a:off x="2664675" y="1195475"/>
            <a:ext cx="5454600" cy="3117600"/>
          </a:xfrm>
          <a:prstGeom prst="rect">
            <a:avLst/>
          </a:prstGeom>
          <a:solidFill>
            <a:schemeClr val="lt2"/>
          </a:solidFill>
          <a:ln w="19050" cap="flat" cmpd="sng">
            <a:solidFill>
              <a:srgbClr val="000000"/>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72"/>
          <p:cNvPicPr preferRelativeResize="0"/>
          <p:nvPr/>
        </p:nvPicPr>
        <p:blipFill>
          <a:blip r:embed="rId3">
            <a:alphaModFix/>
          </a:blip>
          <a:stretch>
            <a:fillRect/>
          </a:stretch>
        </p:blipFill>
        <p:spPr>
          <a:xfrm>
            <a:off x="671700" y="2805800"/>
            <a:ext cx="669353" cy="446250"/>
          </a:xfrm>
          <a:prstGeom prst="rect">
            <a:avLst/>
          </a:prstGeom>
          <a:noFill/>
          <a:ln>
            <a:noFill/>
          </a:ln>
        </p:spPr>
      </p:pic>
      <p:cxnSp>
        <p:nvCxnSpPr>
          <p:cNvPr id="530" name="Google Shape;530;p72"/>
          <p:cNvCxnSpPr/>
          <p:nvPr/>
        </p:nvCxnSpPr>
        <p:spPr>
          <a:xfrm>
            <a:off x="1565750" y="3123675"/>
            <a:ext cx="966600" cy="8100"/>
          </a:xfrm>
          <a:prstGeom prst="straightConnector1">
            <a:avLst/>
          </a:prstGeom>
          <a:noFill/>
          <a:ln w="9525" cap="flat" cmpd="sng">
            <a:solidFill>
              <a:srgbClr val="000000"/>
            </a:solidFill>
            <a:prstDash val="solid"/>
            <a:round/>
            <a:headEnd type="none" w="med" len="med"/>
            <a:tailEnd type="triangle" w="med" len="med"/>
          </a:ln>
        </p:spPr>
      </p:cxnSp>
      <p:sp>
        <p:nvSpPr>
          <p:cNvPr id="531" name="Google Shape;531;p72"/>
          <p:cNvSpPr txBox="1"/>
          <p:nvPr/>
        </p:nvSpPr>
        <p:spPr>
          <a:xfrm>
            <a:off x="1497963" y="2774250"/>
            <a:ext cx="1009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HTTP Request</a:t>
            </a:r>
            <a:endParaRPr sz="700">
              <a:latin typeface="Poppins"/>
              <a:ea typeface="Poppins"/>
              <a:cs typeface="Poppins"/>
              <a:sym typeface="Poppins"/>
            </a:endParaRPr>
          </a:p>
        </p:txBody>
      </p:sp>
      <p:pic>
        <p:nvPicPr>
          <p:cNvPr id="532" name="Google Shape;532;p72"/>
          <p:cNvPicPr preferRelativeResize="0"/>
          <p:nvPr/>
        </p:nvPicPr>
        <p:blipFill>
          <a:blip r:embed="rId4">
            <a:alphaModFix/>
          </a:blip>
          <a:stretch>
            <a:fillRect/>
          </a:stretch>
        </p:blipFill>
        <p:spPr>
          <a:xfrm>
            <a:off x="714389" y="3345695"/>
            <a:ext cx="583976" cy="405749"/>
          </a:xfrm>
          <a:prstGeom prst="rect">
            <a:avLst/>
          </a:prstGeom>
          <a:noFill/>
          <a:ln>
            <a:noFill/>
          </a:ln>
        </p:spPr>
      </p:pic>
      <p:sp>
        <p:nvSpPr>
          <p:cNvPr id="533" name="Google Shape;533;p72"/>
          <p:cNvSpPr/>
          <p:nvPr/>
        </p:nvSpPr>
        <p:spPr>
          <a:xfrm>
            <a:off x="2991250" y="2142150"/>
            <a:ext cx="271500" cy="19752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2"/>
          <p:cNvSpPr/>
          <p:nvPr/>
        </p:nvSpPr>
        <p:spPr>
          <a:xfrm>
            <a:off x="5452950" y="2143400"/>
            <a:ext cx="271500" cy="19752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2"/>
          <p:cNvSpPr/>
          <p:nvPr/>
        </p:nvSpPr>
        <p:spPr>
          <a:xfrm>
            <a:off x="4209288" y="2169575"/>
            <a:ext cx="271500" cy="1975200"/>
          </a:xfrm>
          <a:prstGeom prst="rect">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72"/>
          <p:cNvPicPr preferRelativeResize="0"/>
          <p:nvPr/>
        </p:nvPicPr>
        <p:blipFill rotWithShape="1">
          <a:blip r:embed="rId5">
            <a:alphaModFix/>
          </a:blip>
          <a:srcRect l="9305" t="12929"/>
          <a:stretch/>
        </p:blipFill>
        <p:spPr>
          <a:xfrm>
            <a:off x="6979899" y="3001624"/>
            <a:ext cx="954963" cy="549070"/>
          </a:xfrm>
          <a:prstGeom prst="rect">
            <a:avLst/>
          </a:prstGeom>
          <a:noFill/>
          <a:ln>
            <a:noFill/>
          </a:ln>
        </p:spPr>
      </p:pic>
      <p:cxnSp>
        <p:nvCxnSpPr>
          <p:cNvPr id="537" name="Google Shape;537;p72"/>
          <p:cNvCxnSpPr/>
          <p:nvPr/>
        </p:nvCxnSpPr>
        <p:spPr>
          <a:xfrm>
            <a:off x="3388850" y="3132975"/>
            <a:ext cx="719400" cy="6300"/>
          </a:xfrm>
          <a:prstGeom prst="straightConnector1">
            <a:avLst/>
          </a:prstGeom>
          <a:noFill/>
          <a:ln w="9525" cap="flat" cmpd="sng">
            <a:solidFill>
              <a:srgbClr val="000000"/>
            </a:solidFill>
            <a:prstDash val="solid"/>
            <a:round/>
            <a:headEnd type="none" w="med" len="med"/>
            <a:tailEnd type="triangle" w="med" len="med"/>
          </a:ln>
        </p:spPr>
      </p:cxnSp>
      <p:cxnSp>
        <p:nvCxnSpPr>
          <p:cNvPr id="538" name="Google Shape;538;p72"/>
          <p:cNvCxnSpPr/>
          <p:nvPr/>
        </p:nvCxnSpPr>
        <p:spPr>
          <a:xfrm>
            <a:off x="4607175" y="3154025"/>
            <a:ext cx="719400" cy="6300"/>
          </a:xfrm>
          <a:prstGeom prst="straightConnector1">
            <a:avLst/>
          </a:prstGeom>
          <a:noFill/>
          <a:ln w="9525" cap="flat" cmpd="sng">
            <a:solidFill>
              <a:srgbClr val="000000"/>
            </a:solidFill>
            <a:prstDash val="solid"/>
            <a:round/>
            <a:headEnd type="none" w="med" len="med"/>
            <a:tailEnd type="triangle" w="med" len="med"/>
          </a:ln>
        </p:spPr>
      </p:cxnSp>
      <p:cxnSp>
        <p:nvCxnSpPr>
          <p:cNvPr id="539" name="Google Shape;539;p72"/>
          <p:cNvCxnSpPr/>
          <p:nvPr/>
        </p:nvCxnSpPr>
        <p:spPr>
          <a:xfrm rot="10800000">
            <a:off x="4638400" y="3467475"/>
            <a:ext cx="669000" cy="12600"/>
          </a:xfrm>
          <a:prstGeom prst="straightConnector1">
            <a:avLst/>
          </a:prstGeom>
          <a:noFill/>
          <a:ln w="9525" cap="flat" cmpd="sng">
            <a:solidFill>
              <a:srgbClr val="000000"/>
            </a:solidFill>
            <a:prstDash val="solid"/>
            <a:round/>
            <a:headEnd type="none" w="med" len="med"/>
            <a:tailEnd type="triangle" w="med" len="med"/>
          </a:ln>
        </p:spPr>
      </p:cxnSp>
      <p:cxnSp>
        <p:nvCxnSpPr>
          <p:cNvPr id="540" name="Google Shape;540;p72"/>
          <p:cNvCxnSpPr/>
          <p:nvPr/>
        </p:nvCxnSpPr>
        <p:spPr>
          <a:xfrm rot="10800000">
            <a:off x="3388925" y="3436825"/>
            <a:ext cx="694200" cy="0"/>
          </a:xfrm>
          <a:prstGeom prst="straightConnector1">
            <a:avLst/>
          </a:prstGeom>
          <a:noFill/>
          <a:ln w="9525" cap="flat" cmpd="sng">
            <a:solidFill>
              <a:srgbClr val="000000"/>
            </a:solidFill>
            <a:prstDash val="solid"/>
            <a:round/>
            <a:headEnd type="none" w="med" len="med"/>
            <a:tailEnd type="triangle" w="med" len="med"/>
          </a:ln>
        </p:spPr>
      </p:cxnSp>
      <p:cxnSp>
        <p:nvCxnSpPr>
          <p:cNvPr id="541" name="Google Shape;541;p72"/>
          <p:cNvCxnSpPr/>
          <p:nvPr/>
        </p:nvCxnSpPr>
        <p:spPr>
          <a:xfrm rot="10800000">
            <a:off x="1555738" y="3430075"/>
            <a:ext cx="985800" cy="13500"/>
          </a:xfrm>
          <a:prstGeom prst="straightConnector1">
            <a:avLst/>
          </a:prstGeom>
          <a:noFill/>
          <a:ln w="9525" cap="flat" cmpd="sng">
            <a:solidFill>
              <a:srgbClr val="000000"/>
            </a:solidFill>
            <a:prstDash val="solid"/>
            <a:round/>
            <a:headEnd type="none" w="med" len="med"/>
            <a:tailEnd type="triangle" w="med" len="med"/>
          </a:ln>
        </p:spPr>
      </p:cxnSp>
      <p:cxnSp>
        <p:nvCxnSpPr>
          <p:cNvPr id="542" name="Google Shape;542;p72"/>
          <p:cNvCxnSpPr/>
          <p:nvPr/>
        </p:nvCxnSpPr>
        <p:spPr>
          <a:xfrm>
            <a:off x="5800590" y="3154025"/>
            <a:ext cx="1059000" cy="4200"/>
          </a:xfrm>
          <a:prstGeom prst="straightConnector1">
            <a:avLst/>
          </a:prstGeom>
          <a:noFill/>
          <a:ln w="9525" cap="flat" cmpd="sng">
            <a:solidFill>
              <a:srgbClr val="000000"/>
            </a:solidFill>
            <a:prstDash val="solid"/>
            <a:round/>
            <a:headEnd type="none" w="med" len="med"/>
            <a:tailEnd type="triangle" w="med" len="med"/>
          </a:ln>
        </p:spPr>
      </p:cxnSp>
      <p:cxnSp>
        <p:nvCxnSpPr>
          <p:cNvPr id="543" name="Google Shape;543;p72"/>
          <p:cNvCxnSpPr/>
          <p:nvPr/>
        </p:nvCxnSpPr>
        <p:spPr>
          <a:xfrm rot="10800000">
            <a:off x="5818225" y="3454750"/>
            <a:ext cx="985800" cy="13500"/>
          </a:xfrm>
          <a:prstGeom prst="straightConnector1">
            <a:avLst/>
          </a:prstGeom>
          <a:noFill/>
          <a:ln w="9525" cap="flat" cmpd="sng">
            <a:solidFill>
              <a:srgbClr val="000000"/>
            </a:solidFill>
            <a:prstDash val="solid"/>
            <a:round/>
            <a:headEnd type="none" w="med" len="med"/>
            <a:tailEnd type="triangle" w="med" len="med"/>
          </a:ln>
        </p:spPr>
      </p:cxnSp>
      <p:sp>
        <p:nvSpPr>
          <p:cNvPr id="544" name="Google Shape;544;p72"/>
          <p:cNvSpPr txBox="1"/>
          <p:nvPr/>
        </p:nvSpPr>
        <p:spPr>
          <a:xfrm>
            <a:off x="1452025" y="3480075"/>
            <a:ext cx="1059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HTTP Response</a:t>
            </a:r>
            <a:endParaRPr sz="700">
              <a:latin typeface="Poppins"/>
              <a:ea typeface="Poppins"/>
              <a:cs typeface="Poppins"/>
              <a:sym typeface="Poppins"/>
            </a:endParaRPr>
          </a:p>
        </p:txBody>
      </p:sp>
      <p:sp>
        <p:nvSpPr>
          <p:cNvPr id="545" name="Google Shape;545;p72"/>
          <p:cNvSpPr txBox="1"/>
          <p:nvPr/>
        </p:nvSpPr>
        <p:spPr>
          <a:xfrm>
            <a:off x="2664675" y="1750575"/>
            <a:ext cx="117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Java Main Client</a:t>
            </a:r>
            <a:endParaRPr sz="700">
              <a:latin typeface="Poppins"/>
              <a:ea typeface="Poppins"/>
              <a:cs typeface="Poppins"/>
              <a:sym typeface="Poppins"/>
            </a:endParaRPr>
          </a:p>
        </p:txBody>
      </p:sp>
      <p:sp>
        <p:nvSpPr>
          <p:cNvPr id="546" name="Google Shape;546;p72"/>
          <p:cNvSpPr txBox="1"/>
          <p:nvPr/>
        </p:nvSpPr>
        <p:spPr>
          <a:xfrm>
            <a:off x="3874238" y="1750575"/>
            <a:ext cx="117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Business Code</a:t>
            </a:r>
            <a:endParaRPr sz="700">
              <a:latin typeface="Poppins"/>
              <a:ea typeface="Poppins"/>
              <a:cs typeface="Poppins"/>
              <a:sym typeface="Poppins"/>
            </a:endParaRPr>
          </a:p>
        </p:txBody>
      </p:sp>
      <p:sp>
        <p:nvSpPr>
          <p:cNvPr id="547" name="Google Shape;547;p72"/>
          <p:cNvSpPr txBox="1"/>
          <p:nvPr/>
        </p:nvSpPr>
        <p:spPr>
          <a:xfrm>
            <a:off x="5083825" y="1750575"/>
            <a:ext cx="1121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Database Code</a:t>
            </a:r>
            <a:endParaRPr sz="700">
              <a:latin typeface="Poppins"/>
              <a:ea typeface="Poppins"/>
              <a:cs typeface="Poppins"/>
              <a:sym typeface="Poppins"/>
            </a:endParaRPr>
          </a:p>
        </p:txBody>
      </p:sp>
      <p:sp>
        <p:nvSpPr>
          <p:cNvPr id="548" name="Google Shape;548;p72"/>
          <p:cNvSpPr txBox="1"/>
          <p:nvPr/>
        </p:nvSpPr>
        <p:spPr>
          <a:xfrm>
            <a:off x="2829600" y="830425"/>
            <a:ext cx="117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oppins"/>
                <a:ea typeface="Poppins"/>
                <a:cs typeface="Poppins"/>
                <a:sym typeface="Poppins"/>
              </a:rPr>
              <a:t>POS Application</a:t>
            </a:r>
            <a:endParaRPr sz="7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3"/>
          <p:cNvSpPr txBox="1">
            <a:spLocks noGrp="1"/>
          </p:cNvSpPr>
          <p:nvPr>
            <p:ph type="ctrTitle"/>
          </p:nvPr>
        </p:nvSpPr>
        <p:spPr>
          <a:xfrm>
            <a:off x="1386399" y="2135250"/>
            <a:ext cx="1413300" cy="43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3C78D8"/>
                </a:solidFill>
                <a:latin typeface="EB Garamond"/>
                <a:ea typeface="EB Garamond"/>
                <a:cs typeface="EB Garamond"/>
                <a:sym typeface="EB Garamond"/>
              </a:rPr>
              <a:t>Demo</a:t>
            </a:r>
            <a:endParaRPr sz="1100">
              <a:solidFill>
                <a:srgbClr val="3C78D8"/>
              </a:solidFill>
              <a:latin typeface="EB Garamond"/>
              <a:ea typeface="EB Garamond"/>
              <a:cs typeface="EB Garamond"/>
              <a:sym typeface="EB Garamond"/>
            </a:endParaRPr>
          </a:p>
        </p:txBody>
      </p:sp>
      <p:sp>
        <p:nvSpPr>
          <p:cNvPr id="555" name="Google Shape;555;p7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22</a:t>
            </a:fld>
            <a:endParaRPr sz="1100"/>
          </a:p>
        </p:txBody>
      </p:sp>
      <p:pic>
        <p:nvPicPr>
          <p:cNvPr id="556" name="Google Shape;556;p73"/>
          <p:cNvPicPr preferRelativeResize="0"/>
          <p:nvPr/>
        </p:nvPicPr>
        <p:blipFill>
          <a:blip r:embed="rId3">
            <a:alphaModFix/>
          </a:blip>
          <a:stretch>
            <a:fillRect/>
          </a:stretch>
        </p:blipFill>
        <p:spPr>
          <a:xfrm>
            <a:off x="4006134" y="0"/>
            <a:ext cx="5137867" cy="51435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4"/>
          <p:cNvSpPr txBox="1">
            <a:spLocks noGrp="1"/>
          </p:cNvSpPr>
          <p:nvPr>
            <p:ph type="ctrTitle"/>
          </p:nvPr>
        </p:nvSpPr>
        <p:spPr>
          <a:xfrm>
            <a:off x="1098176" y="2135250"/>
            <a:ext cx="2334300" cy="43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3C78D8"/>
                </a:solidFill>
                <a:latin typeface="EB Garamond"/>
                <a:ea typeface="EB Garamond"/>
                <a:cs typeface="EB Garamond"/>
                <a:sym typeface="EB Garamond"/>
              </a:rPr>
              <a:t>Questions</a:t>
            </a:r>
            <a:endParaRPr sz="1100">
              <a:solidFill>
                <a:srgbClr val="3C78D8"/>
              </a:solidFill>
              <a:latin typeface="EB Garamond"/>
              <a:ea typeface="EB Garamond"/>
              <a:cs typeface="EB Garamond"/>
              <a:sym typeface="EB Garamond"/>
            </a:endParaRPr>
          </a:p>
        </p:txBody>
      </p:sp>
      <p:sp>
        <p:nvSpPr>
          <p:cNvPr id="563" name="Google Shape;563;p7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23</a:t>
            </a:fld>
            <a:endParaRPr sz="1100"/>
          </a:p>
        </p:txBody>
      </p:sp>
      <p:pic>
        <p:nvPicPr>
          <p:cNvPr id="564" name="Google Shape;564;p74"/>
          <p:cNvPicPr preferRelativeResize="0"/>
          <p:nvPr/>
        </p:nvPicPr>
        <p:blipFill>
          <a:blip r:embed="rId3">
            <a:alphaModFix/>
          </a:blip>
          <a:stretch>
            <a:fillRect/>
          </a:stretch>
        </p:blipFill>
        <p:spPr>
          <a:xfrm>
            <a:off x="3906125" y="0"/>
            <a:ext cx="5237875"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5"/>
          <p:cNvSpPr txBox="1">
            <a:spLocks noGrp="1"/>
          </p:cNvSpPr>
          <p:nvPr>
            <p:ph type="ctrTitle"/>
          </p:nvPr>
        </p:nvSpPr>
        <p:spPr>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lt1"/>
              </a:buClr>
              <a:buSzPts val="3600"/>
              <a:buFont typeface="Poppins Medium"/>
              <a:buNone/>
            </a:pPr>
            <a:r>
              <a:rPr lang="en" sz="3600"/>
              <a:t>Thank you</a:t>
            </a:r>
            <a:endParaRPr sz="1100"/>
          </a:p>
        </p:txBody>
      </p:sp>
      <p:sp>
        <p:nvSpPr>
          <p:cNvPr id="571" name="Google Shape;571;p75"/>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500"/>
              <a:buFont typeface="Arial"/>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53"/>
          <p:cNvPicPr preferRelativeResize="0">
            <a:picLocks noGrp="1"/>
          </p:cNvPicPr>
          <p:nvPr>
            <p:ph type="pic" idx="2"/>
          </p:nvPr>
        </p:nvPicPr>
        <p:blipFill rotWithShape="1">
          <a:blip r:embed="rId3">
            <a:alphaModFix/>
          </a:blip>
          <a:srcRect l="3889" r="3889"/>
          <a:stretch/>
        </p:blipFill>
        <p:spPr>
          <a:prstGeom prst="rect">
            <a:avLst/>
          </a:prstGeom>
          <a:solidFill>
            <a:srgbClr val="C1C1C1"/>
          </a:solidFill>
          <a:ln>
            <a:noFill/>
          </a:ln>
        </p:spPr>
      </p:pic>
      <p:sp>
        <p:nvSpPr>
          <p:cNvPr id="227" name="Google Shape;227;p53"/>
          <p:cNvSpPr txBox="1">
            <a:spLocks noGrp="1"/>
          </p:cNvSpPr>
          <p:nvPr>
            <p:ph type="ctrTitle"/>
          </p:nvPr>
        </p:nvSpPr>
        <p:spPr>
          <a:xfrm>
            <a:off x="387350" y="165600"/>
            <a:ext cx="1632300" cy="436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2700"/>
              <a:buFont typeface="Poppins Medium"/>
              <a:buNone/>
            </a:pPr>
            <a:r>
              <a:rPr lang="en" sz="2700">
                <a:solidFill>
                  <a:srgbClr val="0078C4"/>
                </a:solidFill>
                <a:latin typeface="EB Garamond Regular"/>
                <a:ea typeface="EB Garamond Regular"/>
                <a:cs typeface="EB Garamond Regular"/>
                <a:sym typeface="EB Garamond Regular"/>
              </a:rPr>
              <a:t>Agenda</a:t>
            </a:r>
            <a:endParaRPr sz="1100">
              <a:solidFill>
                <a:srgbClr val="0078C4"/>
              </a:solidFill>
              <a:latin typeface="EB Garamond Regular"/>
              <a:ea typeface="EB Garamond Regular"/>
              <a:cs typeface="EB Garamond Regular"/>
              <a:sym typeface="EB Garamond Regular"/>
            </a:endParaRPr>
          </a:p>
        </p:txBody>
      </p:sp>
      <p:sp>
        <p:nvSpPr>
          <p:cNvPr id="228" name="Google Shape;228;p5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3</a:t>
            </a:fld>
            <a:endParaRPr sz="1100"/>
          </a:p>
        </p:txBody>
      </p:sp>
      <p:grpSp>
        <p:nvGrpSpPr>
          <p:cNvPr id="229" name="Google Shape;229;p53"/>
          <p:cNvGrpSpPr/>
          <p:nvPr/>
        </p:nvGrpSpPr>
        <p:grpSpPr>
          <a:xfrm>
            <a:off x="387347" y="639224"/>
            <a:ext cx="3568654" cy="4044570"/>
            <a:chOff x="516462" y="962766"/>
            <a:chExt cx="4758205" cy="5392760"/>
          </a:xfrm>
        </p:grpSpPr>
        <p:sp>
          <p:nvSpPr>
            <p:cNvPr id="230" name="Google Shape;230;p53"/>
            <p:cNvSpPr/>
            <p:nvPr/>
          </p:nvSpPr>
          <p:spPr>
            <a:xfrm>
              <a:off x="516467" y="962766"/>
              <a:ext cx="550333" cy="442701"/>
            </a:xfrm>
            <a:prstGeom prst="rect">
              <a:avLst/>
            </a:prstGeom>
            <a:solidFill>
              <a:srgbClr val="0078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01</a:t>
              </a:r>
              <a:endParaRPr sz="1200" b="1" i="0" u="none" strike="noStrike" cap="none">
                <a:solidFill>
                  <a:srgbClr val="FFFFFF"/>
                </a:solidFill>
                <a:latin typeface="EB Garamond"/>
                <a:ea typeface="EB Garamond"/>
                <a:cs typeface="EB Garamond"/>
                <a:sym typeface="EB Garamond"/>
              </a:endParaRPr>
            </a:p>
          </p:txBody>
        </p:sp>
        <p:sp>
          <p:nvSpPr>
            <p:cNvPr id="231" name="Google Shape;231;p53"/>
            <p:cNvSpPr/>
            <p:nvPr/>
          </p:nvSpPr>
          <p:spPr>
            <a:xfrm>
              <a:off x="516466" y="1517512"/>
              <a:ext cx="550333" cy="442701"/>
            </a:xfrm>
            <a:prstGeom prst="rect">
              <a:avLst/>
            </a:prstGeom>
            <a:solidFill>
              <a:srgbClr val="ED011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02</a:t>
              </a:r>
              <a:endParaRPr sz="1200" b="1" i="0" u="none" strike="noStrike" cap="none">
                <a:solidFill>
                  <a:srgbClr val="FFFFFF"/>
                </a:solidFill>
                <a:latin typeface="EB Garamond"/>
                <a:ea typeface="EB Garamond"/>
                <a:cs typeface="EB Garamond"/>
                <a:sym typeface="EB Garamond"/>
              </a:endParaRPr>
            </a:p>
          </p:txBody>
        </p:sp>
        <p:sp>
          <p:nvSpPr>
            <p:cNvPr id="232" name="Google Shape;232;p53"/>
            <p:cNvSpPr/>
            <p:nvPr/>
          </p:nvSpPr>
          <p:spPr>
            <a:xfrm>
              <a:off x="516465" y="2070944"/>
              <a:ext cx="550333" cy="442701"/>
            </a:xfrm>
            <a:prstGeom prst="rect">
              <a:avLst/>
            </a:prstGeom>
            <a:solidFill>
              <a:srgbClr val="00AC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03</a:t>
              </a:r>
              <a:endParaRPr sz="1200" b="1" i="0" u="none" strike="noStrike" cap="none">
                <a:solidFill>
                  <a:srgbClr val="FFFFFF"/>
                </a:solidFill>
                <a:latin typeface="EB Garamond"/>
                <a:ea typeface="EB Garamond"/>
                <a:cs typeface="EB Garamond"/>
                <a:sym typeface="EB Garamond"/>
              </a:endParaRPr>
            </a:p>
          </p:txBody>
        </p:sp>
        <p:sp>
          <p:nvSpPr>
            <p:cNvPr id="233" name="Google Shape;233;p53"/>
            <p:cNvSpPr/>
            <p:nvPr/>
          </p:nvSpPr>
          <p:spPr>
            <a:xfrm>
              <a:off x="516465" y="2601547"/>
              <a:ext cx="550333" cy="442701"/>
            </a:xfrm>
            <a:prstGeom prst="rect">
              <a:avLst/>
            </a:prstGeom>
            <a:solidFill>
              <a:srgbClr val="7030A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04</a:t>
              </a:r>
              <a:endParaRPr sz="1200" b="1" i="0" u="none" strike="noStrike" cap="none">
                <a:solidFill>
                  <a:srgbClr val="FFFFFF"/>
                </a:solidFill>
                <a:latin typeface="EB Garamond"/>
                <a:ea typeface="EB Garamond"/>
                <a:cs typeface="EB Garamond"/>
                <a:sym typeface="EB Garamond"/>
              </a:endParaRPr>
            </a:p>
          </p:txBody>
        </p:sp>
        <p:sp>
          <p:nvSpPr>
            <p:cNvPr id="234" name="Google Shape;234;p53"/>
            <p:cNvSpPr/>
            <p:nvPr/>
          </p:nvSpPr>
          <p:spPr>
            <a:xfrm>
              <a:off x="516464" y="3160421"/>
              <a:ext cx="550333" cy="442701"/>
            </a:xfrm>
            <a:prstGeom prst="rect">
              <a:avLst/>
            </a:prstGeom>
            <a:solidFill>
              <a:srgbClr val="00B05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05</a:t>
              </a:r>
              <a:endParaRPr sz="1200" b="1" i="0" u="none" strike="noStrike" cap="none">
                <a:solidFill>
                  <a:srgbClr val="FFFFFF"/>
                </a:solidFill>
                <a:latin typeface="EB Garamond"/>
                <a:ea typeface="EB Garamond"/>
                <a:cs typeface="EB Garamond"/>
                <a:sym typeface="EB Garamond"/>
              </a:endParaRPr>
            </a:p>
          </p:txBody>
        </p:sp>
        <p:sp>
          <p:nvSpPr>
            <p:cNvPr id="235" name="Google Shape;235;p53"/>
            <p:cNvSpPr/>
            <p:nvPr/>
          </p:nvSpPr>
          <p:spPr>
            <a:xfrm>
              <a:off x="516463" y="3719295"/>
              <a:ext cx="550333" cy="442701"/>
            </a:xfrm>
            <a:prstGeom prst="rect">
              <a:avLst/>
            </a:prstGeom>
            <a:solidFill>
              <a:srgbClr val="00206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06</a:t>
              </a:r>
              <a:endParaRPr sz="1200" b="1" i="0" u="none" strike="noStrike" cap="none">
                <a:solidFill>
                  <a:srgbClr val="FFFFFF"/>
                </a:solidFill>
                <a:latin typeface="EB Garamond"/>
                <a:ea typeface="EB Garamond"/>
                <a:cs typeface="EB Garamond"/>
                <a:sym typeface="EB Garamond"/>
              </a:endParaRPr>
            </a:p>
          </p:txBody>
        </p:sp>
        <p:sp>
          <p:nvSpPr>
            <p:cNvPr id="236" name="Google Shape;236;p53"/>
            <p:cNvSpPr/>
            <p:nvPr/>
          </p:nvSpPr>
          <p:spPr>
            <a:xfrm>
              <a:off x="516463" y="4278169"/>
              <a:ext cx="550333" cy="442701"/>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07</a:t>
              </a:r>
              <a:endParaRPr sz="1200" b="1" i="0" u="none" strike="noStrike" cap="none">
                <a:solidFill>
                  <a:srgbClr val="FFFFFF"/>
                </a:solidFill>
                <a:latin typeface="EB Garamond"/>
                <a:ea typeface="EB Garamond"/>
                <a:cs typeface="EB Garamond"/>
                <a:sym typeface="EB Garamond"/>
              </a:endParaRPr>
            </a:p>
          </p:txBody>
        </p:sp>
        <p:sp>
          <p:nvSpPr>
            <p:cNvPr id="237" name="Google Shape;237;p53"/>
            <p:cNvSpPr/>
            <p:nvPr/>
          </p:nvSpPr>
          <p:spPr>
            <a:xfrm>
              <a:off x="516463" y="4827473"/>
              <a:ext cx="550333" cy="442701"/>
            </a:xfrm>
            <a:prstGeom prst="rect">
              <a:avLst/>
            </a:prstGeom>
            <a:solidFill>
              <a:srgbClr val="0078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08</a:t>
              </a:r>
              <a:endParaRPr sz="1200" b="1" i="0" u="none" strike="noStrike" cap="none">
                <a:solidFill>
                  <a:srgbClr val="FFFFFF"/>
                </a:solidFill>
                <a:latin typeface="EB Garamond"/>
                <a:ea typeface="EB Garamond"/>
                <a:cs typeface="EB Garamond"/>
                <a:sym typeface="EB Garamond"/>
              </a:endParaRPr>
            </a:p>
          </p:txBody>
        </p:sp>
        <p:sp>
          <p:nvSpPr>
            <p:cNvPr id="238" name="Google Shape;238;p53"/>
            <p:cNvSpPr/>
            <p:nvPr/>
          </p:nvSpPr>
          <p:spPr>
            <a:xfrm>
              <a:off x="516463" y="5376777"/>
              <a:ext cx="550333" cy="442701"/>
            </a:xfrm>
            <a:prstGeom prst="rect">
              <a:avLst/>
            </a:prstGeom>
            <a:solidFill>
              <a:srgbClr val="EBCD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09</a:t>
              </a:r>
              <a:endParaRPr sz="1200" b="1" i="0" u="none" strike="noStrike" cap="none">
                <a:solidFill>
                  <a:srgbClr val="FFFFFF"/>
                </a:solidFill>
                <a:latin typeface="EB Garamond"/>
                <a:ea typeface="EB Garamond"/>
                <a:cs typeface="EB Garamond"/>
                <a:sym typeface="EB Garamond"/>
              </a:endParaRPr>
            </a:p>
          </p:txBody>
        </p:sp>
        <p:sp>
          <p:nvSpPr>
            <p:cNvPr id="239" name="Google Shape;239;p53"/>
            <p:cNvSpPr/>
            <p:nvPr/>
          </p:nvSpPr>
          <p:spPr>
            <a:xfrm>
              <a:off x="516462" y="5912825"/>
              <a:ext cx="550333" cy="442701"/>
            </a:xfrm>
            <a:prstGeom prst="rect">
              <a:avLst/>
            </a:prstGeom>
            <a:solidFill>
              <a:srgbClr val="A64D7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EB Garamond"/>
                  <a:ea typeface="EB Garamond"/>
                  <a:cs typeface="EB Garamond"/>
                  <a:sym typeface="EB Garamond"/>
                </a:rPr>
                <a:t>10</a:t>
              </a:r>
              <a:endParaRPr sz="1200" b="1" i="0" u="none" strike="noStrike" cap="none">
                <a:solidFill>
                  <a:srgbClr val="FFFFFF"/>
                </a:solidFill>
                <a:latin typeface="EB Garamond"/>
                <a:ea typeface="EB Garamond"/>
                <a:cs typeface="EB Garamond"/>
                <a:sym typeface="EB Garamond"/>
              </a:endParaRPr>
            </a:p>
          </p:txBody>
        </p:sp>
        <p:sp>
          <p:nvSpPr>
            <p:cNvPr id="240" name="Google Shape;240;p53"/>
            <p:cNvSpPr txBox="1"/>
            <p:nvPr/>
          </p:nvSpPr>
          <p:spPr>
            <a:xfrm>
              <a:off x="1253067" y="999450"/>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dirty="0">
                  <a:solidFill>
                    <a:schemeClr val="dk1"/>
                  </a:solidFill>
                  <a:latin typeface="EB Garamond"/>
                  <a:ea typeface="EB Garamond"/>
                  <a:cs typeface="EB Garamond"/>
                  <a:sym typeface="EB Garamond"/>
                </a:rPr>
                <a:t>Our Journey</a:t>
              </a:r>
              <a:endParaRPr sz="1100" i="0" u="none" strike="noStrike" cap="none" dirty="0">
                <a:solidFill>
                  <a:srgbClr val="000000"/>
                </a:solidFill>
                <a:latin typeface="EB Garamond"/>
                <a:ea typeface="EB Garamond"/>
                <a:cs typeface="EB Garamond"/>
                <a:sym typeface="EB Garamond"/>
              </a:endParaRPr>
            </a:p>
          </p:txBody>
        </p:sp>
        <p:sp>
          <p:nvSpPr>
            <p:cNvPr id="241" name="Google Shape;241;p53"/>
            <p:cNvSpPr txBox="1"/>
            <p:nvPr/>
          </p:nvSpPr>
          <p:spPr>
            <a:xfrm>
              <a:off x="1253067" y="1557015"/>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Our Team</a:t>
              </a:r>
              <a:endParaRPr sz="1100" i="0" u="none" strike="noStrike" cap="none">
                <a:solidFill>
                  <a:srgbClr val="000000"/>
                </a:solidFill>
                <a:latin typeface="EB Garamond"/>
                <a:ea typeface="EB Garamond"/>
                <a:cs typeface="EB Garamond"/>
                <a:sym typeface="EB Garamond"/>
              </a:endParaRPr>
            </a:p>
          </p:txBody>
        </p:sp>
        <p:sp>
          <p:nvSpPr>
            <p:cNvPr id="242" name="Google Shape;242;p53"/>
            <p:cNvSpPr txBox="1"/>
            <p:nvPr/>
          </p:nvSpPr>
          <p:spPr>
            <a:xfrm>
              <a:off x="1253067" y="2658139"/>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EB Garamond"/>
                  <a:ea typeface="EB Garamond"/>
                  <a:cs typeface="EB Garamond"/>
                  <a:sym typeface="EB Garamond"/>
                </a:rPr>
                <a:t>Problem Statement</a:t>
              </a:r>
              <a:endParaRPr sz="1100" i="0" u="none" strike="noStrike" cap="none">
                <a:solidFill>
                  <a:srgbClr val="000000"/>
                </a:solidFill>
                <a:latin typeface="EB Garamond"/>
                <a:ea typeface="EB Garamond"/>
                <a:cs typeface="EB Garamond"/>
                <a:sym typeface="EB Garamond"/>
              </a:endParaRPr>
            </a:p>
          </p:txBody>
        </p:sp>
        <p:sp>
          <p:nvSpPr>
            <p:cNvPr id="243" name="Google Shape;243;p53"/>
            <p:cNvSpPr txBox="1"/>
            <p:nvPr/>
          </p:nvSpPr>
          <p:spPr>
            <a:xfrm>
              <a:off x="1253067" y="3197105"/>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dirty="0">
                  <a:solidFill>
                    <a:schemeClr val="dk1"/>
                  </a:solidFill>
                  <a:latin typeface="EB Garamond"/>
                  <a:ea typeface="EB Garamond"/>
                  <a:cs typeface="EB Garamond"/>
                  <a:sym typeface="EB Garamond"/>
                </a:rPr>
                <a:t>Engineering Practices</a:t>
              </a:r>
              <a:endParaRPr sz="1100" i="0" u="none" strike="noStrike" cap="none" dirty="0">
                <a:solidFill>
                  <a:srgbClr val="000000"/>
                </a:solidFill>
                <a:latin typeface="EB Garamond"/>
                <a:ea typeface="EB Garamond"/>
                <a:cs typeface="EB Garamond"/>
                <a:sym typeface="EB Garamond"/>
              </a:endParaRPr>
            </a:p>
          </p:txBody>
        </p:sp>
        <p:sp>
          <p:nvSpPr>
            <p:cNvPr id="244" name="Google Shape;244;p53"/>
            <p:cNvSpPr txBox="1"/>
            <p:nvPr/>
          </p:nvSpPr>
          <p:spPr>
            <a:xfrm>
              <a:off x="1253067" y="3755979"/>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Tech Stack</a:t>
              </a:r>
              <a:endParaRPr sz="1100" i="0" u="none" strike="noStrike" cap="none">
                <a:solidFill>
                  <a:srgbClr val="000000"/>
                </a:solidFill>
                <a:latin typeface="EB Garamond"/>
                <a:ea typeface="EB Garamond"/>
                <a:cs typeface="EB Garamond"/>
                <a:sym typeface="EB Garamond"/>
              </a:endParaRPr>
            </a:p>
          </p:txBody>
        </p:sp>
        <p:sp>
          <p:nvSpPr>
            <p:cNvPr id="245" name="Google Shape;245;p53"/>
            <p:cNvSpPr txBox="1"/>
            <p:nvPr/>
          </p:nvSpPr>
          <p:spPr>
            <a:xfrm>
              <a:off x="1253067" y="4316190"/>
              <a:ext cx="3954272" cy="36933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Development</a:t>
              </a:r>
              <a:endParaRPr sz="1100" i="0" u="none" strike="noStrike" cap="none">
                <a:solidFill>
                  <a:srgbClr val="000000"/>
                </a:solidFill>
                <a:latin typeface="EB Garamond"/>
                <a:ea typeface="EB Garamond"/>
                <a:cs typeface="EB Garamond"/>
                <a:sym typeface="EB Garamond"/>
              </a:endParaRPr>
            </a:p>
          </p:txBody>
        </p:sp>
        <p:sp>
          <p:nvSpPr>
            <p:cNvPr id="246" name="Google Shape;246;p53"/>
            <p:cNvSpPr txBox="1"/>
            <p:nvPr/>
          </p:nvSpPr>
          <p:spPr>
            <a:xfrm>
              <a:off x="1253067" y="4876435"/>
              <a:ext cx="3954300" cy="369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Challenges &amp; Learnings</a:t>
              </a:r>
              <a:endParaRPr sz="1100" i="0" u="none" strike="noStrike" cap="none">
                <a:solidFill>
                  <a:srgbClr val="000000"/>
                </a:solidFill>
                <a:latin typeface="EB Garamond"/>
                <a:ea typeface="EB Garamond"/>
                <a:cs typeface="EB Garamond"/>
                <a:sym typeface="EB Garamond"/>
              </a:endParaRPr>
            </a:p>
          </p:txBody>
        </p:sp>
        <p:sp>
          <p:nvSpPr>
            <p:cNvPr id="247" name="Google Shape;247;p53"/>
            <p:cNvSpPr txBox="1"/>
            <p:nvPr/>
          </p:nvSpPr>
          <p:spPr>
            <a:xfrm>
              <a:off x="1320367" y="5436639"/>
              <a:ext cx="3954300" cy="369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Demo</a:t>
              </a:r>
              <a:endParaRPr sz="1100" i="0" u="none" strike="noStrike" cap="none">
                <a:solidFill>
                  <a:srgbClr val="000000"/>
                </a:solidFill>
                <a:latin typeface="EB Garamond"/>
                <a:ea typeface="EB Garamond"/>
                <a:cs typeface="EB Garamond"/>
                <a:sym typeface="EB Garamond"/>
              </a:endParaRPr>
            </a:p>
          </p:txBody>
        </p:sp>
        <p:sp>
          <p:nvSpPr>
            <p:cNvPr id="248" name="Google Shape;248;p53"/>
            <p:cNvSpPr txBox="1"/>
            <p:nvPr/>
          </p:nvSpPr>
          <p:spPr>
            <a:xfrm>
              <a:off x="1320350" y="5912843"/>
              <a:ext cx="3954300" cy="369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dirty="0">
                  <a:solidFill>
                    <a:schemeClr val="dk1"/>
                  </a:solidFill>
                  <a:latin typeface="EB Garamond"/>
                  <a:ea typeface="EB Garamond"/>
                  <a:cs typeface="EB Garamond"/>
                  <a:sym typeface="EB Garamond"/>
                </a:rPr>
                <a:t>Questions</a:t>
              </a:r>
              <a:endParaRPr sz="1100" i="0" u="none" strike="noStrike" cap="none" dirty="0">
                <a:solidFill>
                  <a:srgbClr val="000000"/>
                </a:solidFill>
                <a:latin typeface="EB Garamond"/>
                <a:ea typeface="EB Garamond"/>
                <a:cs typeface="EB Garamond"/>
                <a:sym typeface="EB Garamond"/>
              </a:endParaRPr>
            </a:p>
          </p:txBody>
        </p:sp>
      </p:grpSp>
      <p:sp>
        <p:nvSpPr>
          <p:cNvPr id="249" name="Google Shape;249;p53"/>
          <p:cNvSpPr txBox="1"/>
          <p:nvPr/>
        </p:nvSpPr>
        <p:spPr>
          <a:xfrm>
            <a:off x="939800" y="1492580"/>
            <a:ext cx="2965704"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chemeClr val="dk1"/>
                </a:solidFill>
                <a:latin typeface="EB Garamond"/>
                <a:ea typeface="EB Garamond"/>
                <a:cs typeface="EB Garamond"/>
                <a:sym typeface="EB Garamond"/>
              </a:rPr>
              <a:t>Team Structure</a:t>
            </a:r>
            <a:endParaRPr sz="1100" i="0" u="none" strike="noStrike" cap="none">
              <a:solidFill>
                <a:srgbClr val="000000"/>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7" name="Google Shape;257;p54"/>
          <p:cNvPicPr preferRelativeResize="0">
            <a:picLocks noGrp="1"/>
          </p:cNvPicPr>
          <p:nvPr>
            <p:ph type="pic" idx="2"/>
          </p:nvPr>
        </p:nvPicPr>
        <p:blipFill rotWithShape="1">
          <a:blip r:embed="rId3">
            <a:alphaModFix/>
          </a:blip>
          <a:srcRect l="25792" r="25792"/>
          <a:stretch/>
        </p:blipFill>
        <p:spPr>
          <a:prstGeom prst="rect">
            <a:avLst/>
          </a:prstGeom>
          <a:solidFill>
            <a:srgbClr val="C1C1C1"/>
          </a:solidFill>
          <a:ln>
            <a:noFill/>
          </a:ln>
        </p:spPr>
      </p:pic>
      <p:sp>
        <p:nvSpPr>
          <p:cNvPr id="255" name="Google Shape;255;p54"/>
          <p:cNvSpPr txBox="1">
            <a:spLocks noGrp="1"/>
          </p:cNvSpPr>
          <p:nvPr>
            <p:ph type="ctrTitle"/>
          </p:nvPr>
        </p:nvSpPr>
        <p:spPr>
          <a:xfrm>
            <a:off x="974592" y="2048290"/>
            <a:ext cx="2497951" cy="4363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0078C4"/>
                </a:solidFill>
                <a:latin typeface="EB Garamond Regular"/>
                <a:ea typeface="EB Garamond Regular"/>
                <a:cs typeface="EB Garamond Regular"/>
                <a:sym typeface="EB Garamond Regular"/>
              </a:rPr>
              <a:t>Our Journey</a:t>
            </a:r>
            <a:endParaRPr sz="1100">
              <a:solidFill>
                <a:srgbClr val="0078C4"/>
              </a:solidFill>
              <a:latin typeface="EB Garamond Regular"/>
              <a:ea typeface="EB Garamond Regular"/>
              <a:cs typeface="EB Garamond Regular"/>
              <a:sym typeface="EB Garamond Regular"/>
            </a:endParaRPr>
          </a:p>
        </p:txBody>
      </p:sp>
      <p:sp>
        <p:nvSpPr>
          <p:cNvPr id="256" name="Google Shape;256;p5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4</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5"/>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5</a:t>
            </a:fld>
            <a:endParaRPr sz="1100"/>
          </a:p>
        </p:txBody>
      </p:sp>
      <p:graphicFrame>
        <p:nvGraphicFramePr>
          <p:cNvPr id="263" name="Google Shape;263;p55"/>
          <p:cNvGraphicFramePr/>
          <p:nvPr>
            <p:extLst>
              <p:ext uri="{D42A27DB-BD31-4B8C-83A1-F6EECF244321}">
                <p14:modId xmlns:p14="http://schemas.microsoft.com/office/powerpoint/2010/main" val="2597275026"/>
              </p:ext>
            </p:extLst>
          </p:nvPr>
        </p:nvGraphicFramePr>
        <p:xfrm>
          <a:off x="127861" y="420234"/>
          <a:ext cx="8888277" cy="4820746"/>
        </p:xfrm>
        <a:graphic>
          <a:graphicData uri="http://schemas.openxmlformats.org/drawingml/2006/table">
            <a:tbl>
              <a:tblPr>
                <a:noFill/>
                <a:tableStyleId>{F93D0B31-CEFB-4F74-BC39-B7A7CF5910F1}</a:tableStyleId>
              </a:tblPr>
              <a:tblGrid>
                <a:gridCol w="2962759">
                  <a:extLst>
                    <a:ext uri="{9D8B030D-6E8A-4147-A177-3AD203B41FA5}">
                      <a16:colId xmlns:a16="http://schemas.microsoft.com/office/drawing/2014/main" val="20000"/>
                    </a:ext>
                  </a:extLst>
                </a:gridCol>
                <a:gridCol w="2215127">
                  <a:extLst>
                    <a:ext uri="{9D8B030D-6E8A-4147-A177-3AD203B41FA5}">
                      <a16:colId xmlns:a16="http://schemas.microsoft.com/office/drawing/2014/main" val="20001"/>
                    </a:ext>
                  </a:extLst>
                </a:gridCol>
                <a:gridCol w="3710391">
                  <a:extLst>
                    <a:ext uri="{9D8B030D-6E8A-4147-A177-3AD203B41FA5}">
                      <a16:colId xmlns:a16="http://schemas.microsoft.com/office/drawing/2014/main" val="20002"/>
                    </a:ext>
                  </a:extLst>
                </a:gridCol>
              </a:tblGrid>
              <a:tr h="470919">
                <a:tc>
                  <a:txBody>
                    <a:bodyPr/>
                    <a:lstStyle/>
                    <a:p>
                      <a:pPr marL="0" lvl="0" indent="0" algn="l" rtl="0">
                        <a:spcBef>
                          <a:spcPts val="0"/>
                        </a:spcBef>
                        <a:spcAft>
                          <a:spcPts val="0"/>
                        </a:spcAft>
                        <a:buNone/>
                      </a:pPr>
                      <a:endParaRPr dirty="0">
                        <a:solidFill>
                          <a:srgbClr val="B7B7B7"/>
                        </a:solidFill>
                        <a:latin typeface="EB Garamond"/>
                        <a:ea typeface="EB Garamond"/>
                        <a:cs typeface="EB Garamond"/>
                        <a:sym typeface="EB Garamond"/>
                      </a:endParaRPr>
                    </a:p>
                  </a:txBody>
                  <a:tcPr marL="91425" marR="91425" marT="91425" marB="91425"/>
                </a:tc>
                <a:tc>
                  <a:txBody>
                    <a:bodyPr/>
                    <a:lstStyle/>
                    <a:p>
                      <a:pPr marL="0" lvl="0" indent="0" algn="ctr" rtl="0">
                        <a:spcBef>
                          <a:spcPts val="0"/>
                        </a:spcBef>
                        <a:spcAft>
                          <a:spcPts val="0"/>
                        </a:spcAft>
                        <a:buNone/>
                      </a:pPr>
                      <a:r>
                        <a:rPr lang="en-IN" b="1" dirty="0">
                          <a:solidFill>
                            <a:schemeClr val="tx2"/>
                          </a:solidFill>
                          <a:latin typeface="EB Garamond"/>
                          <a:ea typeface="EB Garamond"/>
                          <a:cs typeface="EB Garamond"/>
                          <a:sym typeface="EB Garamond"/>
                        </a:rPr>
                        <a:t>Modules</a:t>
                      </a:r>
                      <a:endParaRPr b="1" dirty="0">
                        <a:solidFill>
                          <a:schemeClr val="tx2"/>
                        </a:solidFill>
                        <a:latin typeface="EB Garamond"/>
                        <a:ea typeface="EB Garamond"/>
                        <a:cs typeface="EB Garamond"/>
                        <a:sym typeface="EB Garamond"/>
                      </a:endParaRPr>
                    </a:p>
                  </a:txBody>
                  <a:tcPr marL="91425" marR="91425" marT="91425" marB="91425"/>
                </a:tc>
                <a:tc>
                  <a:txBody>
                    <a:bodyPr/>
                    <a:lstStyle/>
                    <a:p>
                      <a:pPr marL="0" lvl="0" indent="0" algn="ctr" rtl="0">
                        <a:spcBef>
                          <a:spcPts val="0"/>
                        </a:spcBef>
                        <a:spcAft>
                          <a:spcPts val="0"/>
                        </a:spcAft>
                        <a:buNone/>
                      </a:pPr>
                      <a:r>
                        <a:rPr lang="en" b="1" dirty="0">
                          <a:solidFill>
                            <a:schemeClr val="tx2"/>
                          </a:solidFill>
                          <a:latin typeface="EB Garamond"/>
                          <a:ea typeface="EB Garamond"/>
                          <a:cs typeface="EB Garamond"/>
                          <a:sym typeface="EB Garamond"/>
                        </a:rPr>
                        <a:t>Description</a:t>
                      </a:r>
                      <a:endParaRPr b="1" dirty="0">
                        <a:solidFill>
                          <a:schemeClr val="tx2"/>
                        </a:solidFill>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0"/>
                  </a:ext>
                </a:extLst>
              </a:tr>
              <a:tr h="1079511">
                <a:tc>
                  <a:txBody>
                    <a:bodyPr/>
                    <a:lstStyle/>
                    <a:p>
                      <a:pPr marL="0" lvl="0" indent="0" algn="l" rtl="0">
                        <a:spcBef>
                          <a:spcPts val="0"/>
                        </a:spcBef>
                        <a:spcAft>
                          <a:spcPts val="0"/>
                        </a:spcAft>
                        <a:buNone/>
                      </a:pPr>
                      <a:r>
                        <a:rPr lang="en" b="1" dirty="0">
                          <a:solidFill>
                            <a:schemeClr val="tx2"/>
                          </a:solidFill>
                          <a:latin typeface="EB Garamond"/>
                          <a:ea typeface="EB Garamond"/>
                          <a:cs typeface="EB Garamond"/>
                          <a:sym typeface="EB Garamond"/>
                        </a:rPr>
                        <a:t>Week 1</a:t>
                      </a:r>
                      <a:endParaRPr b="1" dirty="0">
                        <a:solidFill>
                          <a:schemeClr val="tx2"/>
                        </a:solidFill>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LINUX</a:t>
                      </a:r>
                      <a:endParaRPr b="1" dirty="0">
                        <a:solidFill>
                          <a:schemeClr val="tx2"/>
                        </a:solidFill>
                        <a:latin typeface="EB Garamond"/>
                        <a:ea typeface="EB Garamond"/>
                        <a:cs typeface="EB Garamond"/>
                        <a:sym typeface="EB Garamond"/>
                      </a:endParaRPr>
                    </a:p>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GIT</a:t>
                      </a:r>
                      <a:endParaRPr b="1" dirty="0">
                        <a:solidFill>
                          <a:schemeClr val="tx2"/>
                        </a:solidFill>
                        <a:latin typeface="EB Garamond"/>
                        <a:ea typeface="EB Garamond"/>
                        <a:cs typeface="EB Garamond"/>
                        <a:sym typeface="EB Garamond"/>
                      </a:endParaRPr>
                    </a:p>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UML Diagrams</a:t>
                      </a:r>
                      <a:endParaRPr b="1" dirty="0">
                        <a:solidFill>
                          <a:schemeClr val="tx2"/>
                        </a:solidFill>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Clr>
                          <a:srgbClr val="B7B7B7"/>
                        </a:buClr>
                        <a:buSzPts val="1400"/>
                        <a:buFont typeface="EB Garamond"/>
                        <a:buChar char="➔"/>
                      </a:pPr>
                      <a:r>
                        <a:rPr lang="en-US" b="1" dirty="0">
                          <a:solidFill>
                            <a:schemeClr val="tx2"/>
                          </a:solidFill>
                          <a:latin typeface="EB Garamond"/>
                          <a:ea typeface="EB Garamond"/>
                          <a:cs typeface="EB Garamond"/>
                          <a:sym typeface="EB Garamond"/>
                        </a:rPr>
                        <a:t>Knowing Git commands and Unix commands</a:t>
                      </a:r>
                    </a:p>
                    <a:p>
                      <a:pPr marL="457200" lvl="0" indent="-317500" algn="l" rtl="0">
                        <a:spcBef>
                          <a:spcPts val="0"/>
                        </a:spcBef>
                        <a:spcAft>
                          <a:spcPts val="0"/>
                        </a:spcAft>
                        <a:buClr>
                          <a:srgbClr val="B7B7B7"/>
                        </a:buClr>
                        <a:buSzPts val="1400"/>
                        <a:buFont typeface="EB Garamond"/>
                        <a:buChar char="➔"/>
                      </a:pPr>
                      <a:r>
                        <a:rPr lang="en-US" b="1" dirty="0">
                          <a:solidFill>
                            <a:schemeClr val="tx2"/>
                          </a:solidFill>
                          <a:latin typeface="EB Garamond"/>
                          <a:ea typeface="EB Garamond"/>
                          <a:cs typeface="EB Garamond"/>
                          <a:sym typeface="EB Garamond"/>
                        </a:rPr>
                        <a:t>Understanding requirements and creating diagrams</a:t>
                      </a:r>
                      <a:endParaRPr b="1" dirty="0">
                        <a:solidFill>
                          <a:schemeClr val="tx2"/>
                        </a:solidFill>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1"/>
                  </a:ext>
                </a:extLst>
              </a:tr>
              <a:tr h="1301770">
                <a:tc>
                  <a:txBody>
                    <a:bodyPr/>
                    <a:lstStyle/>
                    <a:p>
                      <a:pPr marL="0" lvl="0" indent="0" algn="l" rtl="0">
                        <a:spcBef>
                          <a:spcPts val="0"/>
                        </a:spcBef>
                        <a:spcAft>
                          <a:spcPts val="0"/>
                        </a:spcAft>
                        <a:buNone/>
                      </a:pPr>
                      <a:r>
                        <a:rPr lang="en" b="1" dirty="0">
                          <a:solidFill>
                            <a:schemeClr val="tx2"/>
                          </a:solidFill>
                          <a:latin typeface="EB Garamond"/>
                          <a:ea typeface="EB Garamond"/>
                          <a:cs typeface="EB Garamond"/>
                          <a:sym typeface="EB Garamond"/>
                        </a:rPr>
                        <a:t>Week 2 </a:t>
                      </a:r>
                      <a:endParaRPr b="1" dirty="0">
                        <a:solidFill>
                          <a:schemeClr val="tx2"/>
                        </a:solidFill>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Java 8 or 11</a:t>
                      </a:r>
                      <a:endParaRPr b="1" dirty="0">
                        <a:solidFill>
                          <a:schemeClr val="tx2"/>
                        </a:solidFill>
                        <a:latin typeface="EB Garamond"/>
                        <a:ea typeface="EB Garamond"/>
                        <a:cs typeface="EB Garamond"/>
                        <a:sym typeface="EB Garamond"/>
                      </a:endParaRPr>
                    </a:p>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Exception Handling</a:t>
                      </a:r>
                      <a:endParaRPr b="1" dirty="0">
                        <a:solidFill>
                          <a:schemeClr val="tx2"/>
                        </a:solidFill>
                        <a:latin typeface="EB Garamond"/>
                        <a:ea typeface="EB Garamond"/>
                        <a:cs typeface="EB Garamond"/>
                        <a:sym typeface="EB Garamond"/>
                      </a:endParaRPr>
                    </a:p>
                    <a:p>
                      <a:pPr marL="457200" lvl="0" indent="-317500" algn="l" rtl="0">
                        <a:spcBef>
                          <a:spcPts val="0"/>
                        </a:spcBef>
                        <a:spcAft>
                          <a:spcPts val="0"/>
                        </a:spcAft>
                        <a:buClr>
                          <a:srgbClr val="B7B7B7"/>
                        </a:buClr>
                        <a:buSzPts val="1400"/>
                        <a:buFont typeface="EB Garamond"/>
                        <a:buChar char="●"/>
                      </a:pPr>
                      <a:r>
                        <a:rPr lang="en" b="1" dirty="0">
                          <a:solidFill>
                            <a:schemeClr val="tx2"/>
                          </a:solidFill>
                          <a:latin typeface="EB Garamond"/>
                          <a:ea typeface="EB Garamond"/>
                          <a:cs typeface="EB Garamond"/>
                          <a:sym typeface="EB Garamond"/>
                        </a:rPr>
                        <a:t>SQL</a:t>
                      </a:r>
                      <a:endParaRPr b="1" dirty="0">
                        <a:solidFill>
                          <a:schemeClr val="tx2"/>
                        </a:solidFill>
                        <a:latin typeface="EB Garamond"/>
                        <a:ea typeface="EB Garamond"/>
                        <a:cs typeface="EB Garamond"/>
                        <a:sym typeface="EB Garamond"/>
                      </a:endParaRPr>
                    </a:p>
                    <a:p>
                      <a:pPr marL="0" lvl="0" indent="0" algn="l" rtl="0">
                        <a:spcBef>
                          <a:spcPts val="0"/>
                        </a:spcBef>
                        <a:spcAft>
                          <a:spcPts val="0"/>
                        </a:spcAft>
                        <a:buNone/>
                      </a:pPr>
                      <a:endParaRPr b="1" dirty="0">
                        <a:solidFill>
                          <a:schemeClr val="tx2"/>
                        </a:solidFill>
                        <a:latin typeface="EB Garamond"/>
                        <a:ea typeface="EB Garamond"/>
                        <a:cs typeface="EB Garamond"/>
                        <a:sym typeface="EB Garamond"/>
                      </a:endParaRPr>
                    </a:p>
                  </a:txBody>
                  <a:tcPr marL="91425" marR="91425" marT="91425" marB="91425"/>
                </a:tc>
                <a:tc>
                  <a:txBody>
                    <a:bodyPr/>
                    <a:lstStyle/>
                    <a:p>
                      <a:pPr marL="457200" lvl="0" indent="-317500" algn="l" rtl="0">
                        <a:spcBef>
                          <a:spcPts val="0"/>
                        </a:spcBef>
                        <a:spcAft>
                          <a:spcPts val="0"/>
                        </a:spcAft>
                        <a:buClr>
                          <a:srgbClr val="B7B7B7"/>
                        </a:buClr>
                        <a:buSzPts val="1400"/>
                        <a:buFont typeface="EB Garamond"/>
                        <a:buChar char="➔"/>
                      </a:pPr>
                      <a:r>
                        <a:rPr lang="en-US" b="1" dirty="0">
                          <a:solidFill>
                            <a:schemeClr val="tx2"/>
                          </a:solidFill>
                          <a:latin typeface="EB Garamond"/>
                          <a:ea typeface="EB Garamond"/>
                          <a:cs typeface="EB Garamond"/>
                          <a:sym typeface="EB Garamond"/>
                        </a:rPr>
                        <a:t>Developing a POS application with MySQL and Java.</a:t>
                      </a:r>
                    </a:p>
                    <a:p>
                      <a:pPr marL="457200" lvl="0" indent="-317500" algn="l" rtl="0">
                        <a:spcBef>
                          <a:spcPts val="0"/>
                        </a:spcBef>
                        <a:spcAft>
                          <a:spcPts val="0"/>
                        </a:spcAft>
                        <a:buClr>
                          <a:srgbClr val="B7B7B7"/>
                        </a:buClr>
                        <a:buSzPts val="1400"/>
                        <a:buFont typeface="EB Garamond"/>
                        <a:buChar char="➔"/>
                      </a:pPr>
                      <a:r>
                        <a:rPr lang="en-US" b="1" dirty="0">
                          <a:solidFill>
                            <a:schemeClr val="tx2"/>
                          </a:solidFill>
                          <a:latin typeface="EB Garamond"/>
                          <a:ea typeface="EB Garamond"/>
                          <a:cs typeface="EB Garamond"/>
                          <a:sym typeface="EB Garamond"/>
                        </a:rPr>
                        <a:t>Comprehending the features and collections of Java 8/11</a:t>
                      </a:r>
                      <a:endParaRPr b="1" dirty="0">
                        <a:solidFill>
                          <a:schemeClr val="tx2"/>
                        </a:solidFill>
                        <a:latin typeface="EB Garamond"/>
                        <a:ea typeface="EB Garamond"/>
                        <a:cs typeface="EB Garamond"/>
                        <a:sym typeface="EB Garamond"/>
                      </a:endParaRPr>
                    </a:p>
                  </a:txBody>
                  <a:tcPr marL="91425" marR="91425" marT="91425" marB="91425"/>
                </a:tc>
                <a:extLst>
                  <a:ext uri="{0D108BD9-81ED-4DB2-BD59-A6C34878D82A}">
                    <a16:rowId xmlns:a16="http://schemas.microsoft.com/office/drawing/2014/main" val="10002"/>
                  </a:ext>
                </a:extLst>
              </a:tr>
              <a:tr h="1968546">
                <a:tc>
                  <a:txBody>
                    <a:bodyPr/>
                    <a:lstStyle/>
                    <a:p>
                      <a:pPr marL="0" lvl="0" indent="0" algn="l" rtl="0">
                        <a:spcBef>
                          <a:spcPts val="0"/>
                        </a:spcBef>
                        <a:spcAft>
                          <a:spcPts val="0"/>
                        </a:spcAft>
                        <a:buNone/>
                      </a:pPr>
                      <a:r>
                        <a:rPr lang="en" b="1" dirty="0">
                          <a:solidFill>
                            <a:schemeClr val="tx2"/>
                          </a:solidFill>
                          <a:latin typeface="EB Garamond" panose="00000500000000000000" pitchFamily="2" charset="0"/>
                          <a:ea typeface="EB Garamond" panose="00000500000000000000" pitchFamily="2" charset="0"/>
                          <a:cs typeface="EB Garamond Regular"/>
                          <a:sym typeface="EB Garamond Regular"/>
                        </a:rPr>
                        <a:t>Week 3 </a:t>
                      </a:r>
                      <a:endParaRPr b="1" dirty="0">
                        <a:solidFill>
                          <a:schemeClr val="tx2"/>
                        </a:solidFill>
                        <a:latin typeface="EB Garamond" panose="00000500000000000000" pitchFamily="2" charset="0"/>
                        <a:ea typeface="EB Garamond" panose="00000500000000000000" pitchFamily="2" charset="0"/>
                        <a:cs typeface="EB Garamond Regular"/>
                        <a:sym typeface="EB Garamond Regular"/>
                      </a:endParaRPr>
                    </a:p>
                  </a:txBody>
                  <a:tcPr marL="91425" marR="91425" marT="91425" marB="91425"/>
                </a:tc>
                <a:tc>
                  <a:txBody>
                    <a:bodyPr/>
                    <a:lstStyle/>
                    <a:p>
                      <a:pPr marL="139700" lvl="0" indent="0" algn="l" rtl="0">
                        <a:spcBef>
                          <a:spcPts val="0"/>
                        </a:spcBef>
                        <a:spcAft>
                          <a:spcPts val="0"/>
                        </a:spcAft>
                        <a:buClr>
                          <a:srgbClr val="999999"/>
                        </a:buClr>
                        <a:buSzPts val="1400"/>
                        <a:buFont typeface="EB Garamond Regular"/>
                        <a:buNone/>
                      </a:pPr>
                      <a:endParaRPr lang="en" b="1" dirty="0">
                        <a:solidFill>
                          <a:schemeClr val="tx2"/>
                        </a:solidFill>
                        <a:latin typeface="EB Garamond Regular"/>
                        <a:ea typeface="EB Garamond Regular"/>
                        <a:cs typeface="EB Garamond Regular"/>
                        <a:sym typeface="EB Garamond Regular"/>
                      </a:endParaRPr>
                    </a:p>
                    <a:p>
                      <a:pPr marL="457200" lvl="0" indent="-317500" algn="l" rtl="0">
                        <a:spcBef>
                          <a:spcPts val="0"/>
                        </a:spcBef>
                        <a:spcAft>
                          <a:spcPts val="0"/>
                        </a:spcAft>
                        <a:buClr>
                          <a:srgbClr val="999999"/>
                        </a:buClr>
                        <a:buSzPts val="1400"/>
                        <a:buFont typeface="EB Garamond Regular"/>
                        <a:buChar char="●"/>
                      </a:pPr>
                      <a:r>
                        <a:rPr lang="en" b="1" dirty="0">
                          <a:solidFill>
                            <a:schemeClr val="tx2"/>
                          </a:solidFill>
                          <a:latin typeface="EB Garamond" panose="00000500000000000000" pitchFamily="2" charset="0"/>
                          <a:ea typeface="EB Garamond" panose="00000500000000000000" pitchFamily="2" charset="0"/>
                          <a:cs typeface="EB Garamond Regular"/>
                          <a:sym typeface="EB Garamond Regular"/>
                        </a:rPr>
                        <a:t>SpringBoot</a:t>
                      </a:r>
                    </a:p>
                    <a:p>
                      <a:pPr marL="457200" lvl="0" indent="-317500" algn="l" rtl="0">
                        <a:spcBef>
                          <a:spcPts val="0"/>
                        </a:spcBef>
                        <a:spcAft>
                          <a:spcPts val="0"/>
                        </a:spcAft>
                        <a:buClr>
                          <a:srgbClr val="999999"/>
                        </a:buClr>
                        <a:buSzPts val="1400"/>
                        <a:buFont typeface="EB Garamond Regular"/>
                        <a:buChar char="●"/>
                      </a:pPr>
                      <a:r>
                        <a:rPr lang="en" b="1" dirty="0">
                          <a:solidFill>
                            <a:schemeClr val="tx2"/>
                          </a:solidFill>
                          <a:latin typeface="EB Garamond" panose="00000500000000000000" pitchFamily="2" charset="0"/>
                          <a:ea typeface="EB Garamond" panose="00000500000000000000" pitchFamily="2" charset="0"/>
                          <a:cs typeface="EB Garamond Regular"/>
                          <a:sym typeface="EB Garamond Regular"/>
                        </a:rPr>
                        <a:t>REST API</a:t>
                      </a:r>
                    </a:p>
                    <a:p>
                      <a:pPr marL="457200" lvl="0" indent="-317500" algn="l" rtl="0">
                        <a:spcBef>
                          <a:spcPts val="0"/>
                        </a:spcBef>
                        <a:spcAft>
                          <a:spcPts val="0"/>
                        </a:spcAft>
                        <a:buClr>
                          <a:srgbClr val="999999"/>
                        </a:buClr>
                        <a:buSzPts val="1400"/>
                        <a:buFont typeface="EB Garamond Regular"/>
                        <a:buChar char="●"/>
                      </a:pPr>
                      <a:r>
                        <a:rPr lang="en" b="1" dirty="0">
                          <a:solidFill>
                            <a:schemeClr val="tx2"/>
                          </a:solidFill>
                          <a:latin typeface="EB Garamond" panose="00000500000000000000" pitchFamily="2" charset="0"/>
                          <a:ea typeface="EB Garamond" panose="00000500000000000000" pitchFamily="2" charset="0"/>
                          <a:cs typeface="EB Garamond Regular"/>
                          <a:sym typeface="EB Garamond Regular"/>
                        </a:rPr>
                        <a:t>Angular</a:t>
                      </a:r>
                    </a:p>
                    <a:p>
                      <a:pPr marL="457200" lvl="0" indent="-317500" algn="l" rtl="0">
                        <a:spcBef>
                          <a:spcPts val="0"/>
                        </a:spcBef>
                        <a:spcAft>
                          <a:spcPts val="0"/>
                        </a:spcAft>
                        <a:buClr>
                          <a:srgbClr val="999999"/>
                        </a:buClr>
                        <a:buSzPts val="1400"/>
                        <a:buFont typeface="EB Garamond Regular"/>
                        <a:buChar char="●"/>
                      </a:pPr>
                      <a:endParaRPr b="1" dirty="0">
                        <a:solidFill>
                          <a:schemeClr val="tx2"/>
                        </a:solidFill>
                        <a:latin typeface="EB Garamond Regular"/>
                        <a:ea typeface="EB Garamond Regular"/>
                        <a:cs typeface="EB Garamond Regular"/>
                        <a:sym typeface="EB Garamond Regular"/>
                      </a:endParaRPr>
                    </a:p>
                  </a:txBody>
                  <a:tcPr marL="91425" marR="91425" marT="91425" marB="91425"/>
                </a:tc>
                <a:tc>
                  <a:txBody>
                    <a:bodyPr/>
                    <a:lstStyle/>
                    <a:p>
                      <a:pPr marL="457200" lvl="0" indent="-317500" algn="l" rtl="0">
                        <a:spcBef>
                          <a:spcPts val="0"/>
                        </a:spcBef>
                        <a:spcAft>
                          <a:spcPts val="0"/>
                        </a:spcAft>
                        <a:buClr>
                          <a:schemeClr val="accent6"/>
                        </a:buClr>
                        <a:buSzPts val="1400"/>
                        <a:buFont typeface="EB Garamond Regular"/>
                        <a:buChar char="➔"/>
                      </a:pPr>
                      <a:r>
                        <a:rPr lang="en-US" b="1" dirty="0">
                          <a:solidFill>
                            <a:schemeClr val="tx2"/>
                          </a:solidFill>
                          <a:latin typeface="EB Garamond" panose="00000500000000000000" pitchFamily="2" charset="0"/>
                          <a:ea typeface="EB Garamond" panose="00000500000000000000" pitchFamily="2" charset="0"/>
                          <a:cs typeface="EB Garamond Regular"/>
                          <a:sym typeface="EB Garamond Regular"/>
                        </a:rPr>
                        <a:t>To create a POS application and REST API using Java for a course registration system where students may register, add or drop courses, instructors can view enrolled students, and administrators can manage users and add or remove courses from the catalogue.</a:t>
                      </a:r>
                      <a:endParaRPr b="1" dirty="0">
                        <a:solidFill>
                          <a:schemeClr val="tx2"/>
                        </a:solidFill>
                        <a:latin typeface="EB Garamond" panose="00000500000000000000" pitchFamily="2" charset="0"/>
                        <a:ea typeface="EB Garamond" panose="00000500000000000000" pitchFamily="2" charset="0"/>
                        <a:cs typeface="EB Garamond Regular"/>
                        <a:sym typeface="EB Garamond Regular"/>
                      </a:endParaRPr>
                    </a:p>
                  </a:txBody>
                  <a:tcPr marL="91425" marR="91425" marT="91425" marB="91425"/>
                </a:tc>
                <a:extLst>
                  <a:ext uri="{0D108BD9-81ED-4DB2-BD59-A6C34878D82A}">
                    <a16:rowId xmlns:a16="http://schemas.microsoft.com/office/drawing/2014/main" val="10003"/>
                  </a:ext>
                </a:extLst>
              </a:tr>
            </a:tbl>
          </a:graphicData>
        </a:graphic>
      </p:graphicFrame>
      <p:sp>
        <p:nvSpPr>
          <p:cNvPr id="264" name="Google Shape;264;p55"/>
          <p:cNvSpPr txBox="1"/>
          <p:nvPr/>
        </p:nvSpPr>
        <p:spPr>
          <a:xfrm>
            <a:off x="2808474" y="0"/>
            <a:ext cx="30000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dirty="0">
                <a:solidFill>
                  <a:srgbClr val="0078C4"/>
                </a:solidFill>
                <a:latin typeface="EB Garamond Regular"/>
                <a:ea typeface="EB Garamond Regular"/>
                <a:cs typeface="EB Garamond Regular"/>
                <a:sym typeface="EB Garamond Regular"/>
              </a:rPr>
              <a:t>ACTION PLAN</a:t>
            </a:r>
            <a:endParaRPr sz="2300" dirty="0">
              <a:solidFill>
                <a:srgbClr val="0078C4"/>
              </a:solidFill>
              <a:latin typeface="EB Garamond Regular"/>
              <a:ea typeface="EB Garamond Regular"/>
              <a:cs typeface="EB Garamond Regular"/>
              <a:sym typeface="EB Garamond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6</a:t>
            </a:fld>
            <a:endParaRPr sz="1100"/>
          </a:p>
        </p:txBody>
      </p:sp>
      <p:sp>
        <p:nvSpPr>
          <p:cNvPr id="271" name="Google Shape;271;p56"/>
          <p:cNvSpPr/>
          <p:nvPr/>
        </p:nvSpPr>
        <p:spPr>
          <a:xfrm>
            <a:off x="6416917" y="2450114"/>
            <a:ext cx="262592" cy="243271"/>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Poppins"/>
              <a:ea typeface="Poppins"/>
              <a:cs typeface="Poppins"/>
              <a:sym typeface="Poppins"/>
            </a:endParaRPr>
          </a:p>
        </p:txBody>
      </p:sp>
      <p:grpSp>
        <p:nvGrpSpPr>
          <p:cNvPr id="272" name="Google Shape;272;p56"/>
          <p:cNvGrpSpPr/>
          <p:nvPr/>
        </p:nvGrpSpPr>
        <p:grpSpPr>
          <a:xfrm>
            <a:off x="2658401" y="808943"/>
            <a:ext cx="4251885" cy="3929675"/>
            <a:chOff x="1559708" y="795543"/>
            <a:chExt cx="7842514" cy="7215829"/>
          </a:xfrm>
        </p:grpSpPr>
        <p:grpSp>
          <p:nvGrpSpPr>
            <p:cNvPr id="273" name="Google Shape;273;p56"/>
            <p:cNvGrpSpPr/>
            <p:nvPr/>
          </p:nvGrpSpPr>
          <p:grpSpPr>
            <a:xfrm>
              <a:off x="1559708" y="6028282"/>
              <a:ext cx="2130431" cy="1983090"/>
              <a:chOff x="5891741" y="1696263"/>
              <a:chExt cx="3024410" cy="2815242"/>
            </a:xfrm>
          </p:grpSpPr>
          <p:sp>
            <p:nvSpPr>
              <p:cNvPr id="274" name="Google Shape;274;p56"/>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Poppins"/>
                  <a:buNone/>
                </a:pPr>
                <a:endParaRPr sz="1400" b="0" i="0" u="none" strike="noStrike" cap="none">
                  <a:solidFill>
                    <a:srgbClr val="FFFFFF"/>
                  </a:solidFill>
                  <a:latin typeface="Calibri"/>
                  <a:ea typeface="Calibri"/>
                  <a:cs typeface="Calibri"/>
                  <a:sym typeface="Calibri"/>
                </a:endParaRPr>
              </a:p>
            </p:txBody>
          </p:sp>
          <p:grpSp>
            <p:nvGrpSpPr>
              <p:cNvPr id="275" name="Google Shape;275;p56"/>
              <p:cNvGrpSpPr/>
              <p:nvPr/>
            </p:nvGrpSpPr>
            <p:grpSpPr>
              <a:xfrm>
                <a:off x="6094412" y="1696263"/>
                <a:ext cx="2821739" cy="2798040"/>
                <a:chOff x="6094412" y="1696263"/>
                <a:chExt cx="2821739" cy="2798040"/>
              </a:xfrm>
            </p:grpSpPr>
            <p:sp>
              <p:nvSpPr>
                <p:cNvPr id="276" name="Google Shape;276;p56"/>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77" name="Google Shape;277;p56"/>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78" name="Google Shape;278;p56"/>
                <p:cNvSpPr/>
                <p:nvPr/>
              </p:nvSpPr>
              <p:spPr>
                <a:xfrm>
                  <a:off x="7561369" y="3155320"/>
                  <a:ext cx="1199950" cy="1199950"/>
                </a:xfrm>
                <a:prstGeom prst="rect">
                  <a:avLst/>
                </a:prstGeom>
                <a:solidFill>
                  <a:srgbClr val="7F7F7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79" name="Google Shape;279;p56"/>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grpSp>
        </p:grpSp>
        <p:grpSp>
          <p:nvGrpSpPr>
            <p:cNvPr id="280" name="Google Shape;280;p56"/>
            <p:cNvGrpSpPr/>
            <p:nvPr/>
          </p:nvGrpSpPr>
          <p:grpSpPr>
            <a:xfrm>
              <a:off x="2601156" y="4876306"/>
              <a:ext cx="2354914" cy="2192048"/>
              <a:chOff x="5891741" y="1696263"/>
              <a:chExt cx="3024410" cy="2815242"/>
            </a:xfrm>
          </p:grpSpPr>
          <p:sp>
            <p:nvSpPr>
              <p:cNvPr id="281" name="Google Shape;281;p56"/>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Poppins"/>
                  <a:buNone/>
                </a:pPr>
                <a:endParaRPr sz="1400" b="0" i="0" u="none" strike="noStrike" cap="none">
                  <a:solidFill>
                    <a:srgbClr val="FFFFFF"/>
                  </a:solidFill>
                  <a:latin typeface="Calibri"/>
                  <a:ea typeface="Calibri"/>
                  <a:cs typeface="Calibri"/>
                  <a:sym typeface="Calibri"/>
                </a:endParaRPr>
              </a:p>
            </p:txBody>
          </p:sp>
          <p:grpSp>
            <p:nvGrpSpPr>
              <p:cNvPr id="282" name="Google Shape;282;p56"/>
              <p:cNvGrpSpPr/>
              <p:nvPr/>
            </p:nvGrpSpPr>
            <p:grpSpPr>
              <a:xfrm>
                <a:off x="6094412" y="1696263"/>
                <a:ext cx="2821739" cy="2798040"/>
                <a:chOff x="6094412" y="1696263"/>
                <a:chExt cx="2821739" cy="2798040"/>
              </a:xfrm>
            </p:grpSpPr>
            <p:sp>
              <p:nvSpPr>
                <p:cNvPr id="283" name="Google Shape;283;p56"/>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84" name="Google Shape;284;p56"/>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85" name="Google Shape;285;p56"/>
                <p:cNvSpPr/>
                <p:nvPr/>
              </p:nvSpPr>
              <p:spPr>
                <a:xfrm>
                  <a:off x="7561369" y="3155320"/>
                  <a:ext cx="1199950" cy="1199950"/>
                </a:xfrm>
                <a:prstGeom prst="rect">
                  <a:avLst/>
                </a:prstGeom>
                <a:solidFill>
                  <a:srgbClr val="A5A5A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86" name="Google Shape;286;p56"/>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grpSp>
        </p:grpSp>
        <p:grpSp>
          <p:nvGrpSpPr>
            <p:cNvPr id="287" name="Google Shape;287;p56"/>
            <p:cNvGrpSpPr/>
            <p:nvPr/>
          </p:nvGrpSpPr>
          <p:grpSpPr>
            <a:xfrm>
              <a:off x="3746516" y="3609083"/>
              <a:ext cx="2591717" cy="2412474"/>
              <a:chOff x="5891741" y="1696263"/>
              <a:chExt cx="3024410" cy="2815242"/>
            </a:xfrm>
          </p:grpSpPr>
          <p:sp>
            <p:nvSpPr>
              <p:cNvPr id="288" name="Google Shape;288;p56"/>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Poppins"/>
                  <a:buNone/>
                </a:pPr>
                <a:endParaRPr sz="1400" b="0" i="0" u="none" strike="noStrike" cap="none">
                  <a:solidFill>
                    <a:srgbClr val="FFFFFF"/>
                  </a:solidFill>
                  <a:latin typeface="Calibri"/>
                  <a:ea typeface="Calibri"/>
                  <a:cs typeface="Calibri"/>
                  <a:sym typeface="Calibri"/>
                </a:endParaRPr>
              </a:p>
            </p:txBody>
          </p:sp>
          <p:grpSp>
            <p:nvGrpSpPr>
              <p:cNvPr id="289" name="Google Shape;289;p56"/>
              <p:cNvGrpSpPr/>
              <p:nvPr/>
            </p:nvGrpSpPr>
            <p:grpSpPr>
              <a:xfrm>
                <a:off x="6094412" y="1696263"/>
                <a:ext cx="2821739" cy="2798040"/>
                <a:chOff x="6094412" y="1696263"/>
                <a:chExt cx="2821739" cy="2798040"/>
              </a:xfrm>
            </p:grpSpPr>
            <p:sp>
              <p:nvSpPr>
                <p:cNvPr id="290" name="Google Shape;290;p56"/>
                <p:cNvSpPr/>
                <p:nvPr/>
              </p:nvSpPr>
              <p:spPr>
                <a:xfrm>
                  <a:off x="7406536" y="3016287"/>
                  <a:ext cx="1509615" cy="1478016"/>
                </a:xfrm>
                <a:prstGeom prst="rect">
                  <a:avLst/>
                </a:prstGeom>
                <a:solidFill>
                  <a:srgbClr val="DCB4FA"/>
                </a:solidFill>
                <a:ln w="9525" cap="flat" cmpd="sng">
                  <a:solidFill>
                    <a:srgbClr val="6464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91" name="Google Shape;291;p56"/>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Poppins"/>
                    <a:ea typeface="Poppins"/>
                    <a:cs typeface="Poppins"/>
                    <a:sym typeface="Poppins"/>
                  </a:endParaRPr>
                </a:p>
              </p:txBody>
            </p:sp>
            <p:sp>
              <p:nvSpPr>
                <p:cNvPr id="292" name="Google Shape;292;p56"/>
                <p:cNvSpPr/>
                <p:nvPr/>
              </p:nvSpPr>
              <p:spPr>
                <a:xfrm>
                  <a:off x="7561369" y="3155320"/>
                  <a:ext cx="1199950" cy="1199950"/>
                </a:xfrm>
                <a:prstGeom prst="rect">
                  <a:avLst/>
                </a:pr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93" name="Google Shape;293;p56"/>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grpSp>
        </p:grpSp>
        <p:grpSp>
          <p:nvGrpSpPr>
            <p:cNvPr id="294" name="Google Shape;294;p56"/>
            <p:cNvGrpSpPr/>
            <p:nvPr/>
          </p:nvGrpSpPr>
          <p:grpSpPr>
            <a:xfrm>
              <a:off x="5024888" y="2272651"/>
              <a:ext cx="2776385" cy="2584370"/>
              <a:chOff x="5891741" y="1696263"/>
              <a:chExt cx="3024410" cy="2815242"/>
            </a:xfrm>
          </p:grpSpPr>
          <p:sp>
            <p:nvSpPr>
              <p:cNvPr id="295" name="Google Shape;295;p56"/>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Poppins"/>
                  <a:buNone/>
                </a:pPr>
                <a:endParaRPr sz="1400" b="0" i="0" u="none" strike="noStrike" cap="none">
                  <a:solidFill>
                    <a:srgbClr val="FFFFFF"/>
                  </a:solidFill>
                  <a:latin typeface="Calibri"/>
                  <a:ea typeface="Calibri"/>
                  <a:cs typeface="Calibri"/>
                  <a:sym typeface="Calibri"/>
                </a:endParaRPr>
              </a:p>
            </p:txBody>
          </p:sp>
          <p:grpSp>
            <p:nvGrpSpPr>
              <p:cNvPr id="296" name="Google Shape;296;p56"/>
              <p:cNvGrpSpPr/>
              <p:nvPr/>
            </p:nvGrpSpPr>
            <p:grpSpPr>
              <a:xfrm>
                <a:off x="6094412" y="1696263"/>
                <a:ext cx="2821739" cy="2798040"/>
                <a:chOff x="6094412" y="1696263"/>
                <a:chExt cx="2821739" cy="2798040"/>
              </a:xfrm>
            </p:grpSpPr>
            <p:sp>
              <p:nvSpPr>
                <p:cNvPr id="297" name="Google Shape;297;p56"/>
                <p:cNvSpPr/>
                <p:nvPr/>
              </p:nvSpPr>
              <p:spPr>
                <a:xfrm>
                  <a:off x="7406536" y="3016287"/>
                  <a:ext cx="1509615" cy="1478016"/>
                </a:xfrm>
                <a:prstGeom prst="rect">
                  <a:avLst/>
                </a:prstGeom>
                <a:solidFill>
                  <a:srgbClr val="DCB4FA"/>
                </a:solidFill>
                <a:ln w="9525" cap="flat" cmpd="sng">
                  <a:solidFill>
                    <a:srgbClr val="0070C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98" name="Google Shape;298;p56"/>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299" name="Google Shape;299;p56"/>
                <p:cNvSpPr/>
                <p:nvPr/>
              </p:nvSpPr>
              <p:spPr>
                <a:xfrm>
                  <a:off x="7561369" y="3155320"/>
                  <a:ext cx="1199950" cy="119995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00" name="Google Shape;300;p56"/>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grpSp>
        </p:grpSp>
        <p:grpSp>
          <p:nvGrpSpPr>
            <p:cNvPr id="301" name="Google Shape;301;p56"/>
            <p:cNvGrpSpPr/>
            <p:nvPr/>
          </p:nvGrpSpPr>
          <p:grpSpPr>
            <a:xfrm>
              <a:off x="6377812" y="795543"/>
              <a:ext cx="3024410" cy="2815242"/>
              <a:chOff x="5891741" y="1696263"/>
              <a:chExt cx="3024410" cy="2815242"/>
            </a:xfrm>
          </p:grpSpPr>
          <p:sp>
            <p:nvSpPr>
              <p:cNvPr id="302" name="Google Shape;302;p56"/>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Poppins"/>
                  <a:buNone/>
                </a:pPr>
                <a:endParaRPr sz="1400" b="0" i="0" u="none" strike="noStrike" cap="none">
                  <a:solidFill>
                    <a:srgbClr val="FFFFFF"/>
                  </a:solidFill>
                  <a:latin typeface="Calibri"/>
                  <a:ea typeface="Calibri"/>
                  <a:cs typeface="Calibri"/>
                  <a:sym typeface="Calibri"/>
                </a:endParaRPr>
              </a:p>
            </p:txBody>
          </p:sp>
          <p:grpSp>
            <p:nvGrpSpPr>
              <p:cNvPr id="303" name="Google Shape;303;p56"/>
              <p:cNvGrpSpPr/>
              <p:nvPr/>
            </p:nvGrpSpPr>
            <p:grpSpPr>
              <a:xfrm>
                <a:off x="6094412" y="1696263"/>
                <a:ext cx="2821739" cy="2798040"/>
                <a:chOff x="6094412" y="1696263"/>
                <a:chExt cx="2821739" cy="2798040"/>
              </a:xfrm>
            </p:grpSpPr>
            <p:sp>
              <p:nvSpPr>
                <p:cNvPr id="304" name="Google Shape;304;p56"/>
                <p:cNvSpPr/>
                <p:nvPr/>
              </p:nvSpPr>
              <p:spPr>
                <a:xfrm>
                  <a:off x="7406536" y="3016287"/>
                  <a:ext cx="1509615" cy="1478016"/>
                </a:xfrm>
                <a:prstGeom prst="rect">
                  <a:avLst/>
                </a:prstGeom>
                <a:solidFill>
                  <a:srgbClr val="DCB6FC"/>
                </a:solidFill>
                <a:ln w="9525" cap="flat" cmpd="sng">
                  <a:solidFill>
                    <a:srgbClr val="6464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05" name="Google Shape;305;p56"/>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06" name="Google Shape;306;p56"/>
                <p:cNvSpPr/>
                <p:nvPr/>
              </p:nvSpPr>
              <p:spPr>
                <a:xfrm>
                  <a:off x="7561369" y="3155320"/>
                  <a:ext cx="1199950" cy="1199950"/>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Poppins"/>
                    <a:ea typeface="Poppins"/>
                    <a:cs typeface="Poppins"/>
                    <a:sym typeface="Poppins"/>
                  </a:endParaRPr>
                </a:p>
              </p:txBody>
            </p:sp>
            <p:sp>
              <p:nvSpPr>
                <p:cNvPr id="307" name="Google Shape;307;p56"/>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grpSp>
        </p:grpSp>
      </p:grpSp>
      <p:sp>
        <p:nvSpPr>
          <p:cNvPr id="308" name="Google Shape;308;p56"/>
          <p:cNvSpPr/>
          <p:nvPr/>
        </p:nvSpPr>
        <p:spPr>
          <a:xfrm>
            <a:off x="5776932" y="3110641"/>
            <a:ext cx="262592" cy="243271"/>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09" name="Google Shape;309;p56"/>
          <p:cNvSpPr/>
          <p:nvPr/>
        </p:nvSpPr>
        <p:spPr>
          <a:xfrm>
            <a:off x="5297949" y="3653332"/>
            <a:ext cx="262592" cy="243271"/>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10" name="Google Shape;310;p56"/>
          <p:cNvSpPr/>
          <p:nvPr/>
        </p:nvSpPr>
        <p:spPr>
          <a:xfrm>
            <a:off x="4128298" y="4329580"/>
            <a:ext cx="262592" cy="243271"/>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sp>
        <p:nvSpPr>
          <p:cNvPr id="311" name="Google Shape;311;p56"/>
          <p:cNvSpPr txBox="1"/>
          <p:nvPr/>
        </p:nvSpPr>
        <p:spPr>
          <a:xfrm>
            <a:off x="7123345" y="1990291"/>
            <a:ext cx="13371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chemeClr val="dk1"/>
                </a:solidFill>
                <a:latin typeface="Poppins"/>
                <a:ea typeface="Poppins"/>
                <a:cs typeface="Poppins"/>
                <a:sym typeface="Poppins"/>
              </a:rPr>
              <a:t>project Demo </a:t>
            </a:r>
            <a:endParaRPr sz="1400" b="1" i="0" u="none" strike="noStrike" cap="none" dirty="0">
              <a:solidFill>
                <a:schemeClr val="dk1"/>
              </a:solidFill>
              <a:latin typeface="Poppins"/>
              <a:ea typeface="Poppins"/>
              <a:cs typeface="Poppins"/>
              <a:sym typeface="Poppins"/>
            </a:endParaRPr>
          </a:p>
        </p:txBody>
      </p:sp>
      <p:sp>
        <p:nvSpPr>
          <p:cNvPr id="312" name="Google Shape;312;p56"/>
          <p:cNvSpPr txBox="1"/>
          <p:nvPr/>
        </p:nvSpPr>
        <p:spPr>
          <a:xfrm>
            <a:off x="3880950" y="4601245"/>
            <a:ext cx="2525100" cy="530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oppins"/>
                <a:ea typeface="Poppins"/>
                <a:cs typeface="Poppins"/>
                <a:sym typeface="Poppins"/>
              </a:rPr>
              <a:t>Understanding Project</a:t>
            </a:r>
            <a:r>
              <a:rPr lang="en" b="1">
                <a:solidFill>
                  <a:schemeClr val="dk1"/>
                </a:solidFill>
                <a:latin typeface="Poppins"/>
                <a:ea typeface="Poppins"/>
                <a:cs typeface="Poppins"/>
                <a:sym typeface="Poppins"/>
              </a:rPr>
              <a:t> Requirements and Goals</a:t>
            </a:r>
            <a:endParaRPr sz="1400" b="1" i="0" u="none" strike="noStrike" cap="none">
              <a:solidFill>
                <a:schemeClr val="dk1"/>
              </a:solidFill>
              <a:latin typeface="Poppins"/>
              <a:ea typeface="Poppins"/>
              <a:cs typeface="Poppins"/>
              <a:sym typeface="Poppins"/>
            </a:endParaRPr>
          </a:p>
        </p:txBody>
      </p:sp>
      <p:sp>
        <p:nvSpPr>
          <p:cNvPr id="313" name="Google Shape;313;p56"/>
          <p:cNvSpPr txBox="1"/>
          <p:nvPr/>
        </p:nvSpPr>
        <p:spPr>
          <a:xfrm>
            <a:off x="4535700" y="4088950"/>
            <a:ext cx="36939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oppins"/>
                <a:ea typeface="Poppins"/>
                <a:cs typeface="Poppins"/>
                <a:sym typeface="Poppins"/>
              </a:rPr>
              <a:t>Decide the T</a:t>
            </a:r>
            <a:r>
              <a:rPr lang="en" b="1">
                <a:solidFill>
                  <a:schemeClr val="dk1"/>
                </a:solidFill>
                <a:latin typeface="Poppins"/>
                <a:ea typeface="Poppins"/>
                <a:cs typeface="Poppins"/>
                <a:sym typeface="Poppins"/>
              </a:rPr>
              <a:t>echnology stack for console and </a:t>
            </a:r>
            <a:r>
              <a:rPr lang="en" sz="1400" b="1" i="0" u="none" strike="noStrike" cap="none">
                <a:solidFill>
                  <a:schemeClr val="dk1"/>
                </a:solidFill>
                <a:latin typeface="Poppins"/>
                <a:ea typeface="Poppins"/>
                <a:cs typeface="Poppins"/>
                <a:sym typeface="Poppins"/>
              </a:rPr>
              <a:t>REST API development</a:t>
            </a:r>
            <a:endParaRPr sz="1400" b="1" i="0" u="none" strike="noStrike" cap="none">
              <a:solidFill>
                <a:schemeClr val="dk1"/>
              </a:solidFill>
              <a:latin typeface="Poppins"/>
              <a:ea typeface="Poppins"/>
              <a:cs typeface="Poppins"/>
              <a:sym typeface="Poppins"/>
            </a:endParaRPr>
          </a:p>
        </p:txBody>
      </p:sp>
      <p:sp>
        <p:nvSpPr>
          <p:cNvPr id="314" name="Google Shape;314;p56"/>
          <p:cNvSpPr txBox="1"/>
          <p:nvPr/>
        </p:nvSpPr>
        <p:spPr>
          <a:xfrm>
            <a:off x="5500045" y="3668412"/>
            <a:ext cx="2960400" cy="38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dirty="0">
                <a:solidFill>
                  <a:schemeClr val="dk1"/>
                </a:solidFill>
                <a:latin typeface="Poppins"/>
                <a:ea typeface="Poppins"/>
                <a:cs typeface="Poppins"/>
                <a:sym typeface="Poppins"/>
              </a:rPr>
              <a:t>Architecture Design and Development</a:t>
            </a:r>
            <a:endParaRPr sz="1000" b="0" i="0" u="none" strike="noStrike" cap="none" dirty="0">
              <a:solidFill>
                <a:srgbClr val="000000"/>
              </a:solidFill>
              <a:latin typeface="Arial"/>
              <a:ea typeface="Arial"/>
              <a:cs typeface="Arial"/>
              <a:sym typeface="Arial"/>
            </a:endParaRPr>
          </a:p>
        </p:txBody>
      </p:sp>
      <p:sp>
        <p:nvSpPr>
          <p:cNvPr id="315" name="Google Shape;315;p56"/>
          <p:cNvSpPr txBox="1"/>
          <p:nvPr/>
        </p:nvSpPr>
        <p:spPr>
          <a:xfrm>
            <a:off x="6145371" y="2598165"/>
            <a:ext cx="2146800" cy="731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dirty="0">
                <a:solidFill>
                  <a:schemeClr val="dk1"/>
                </a:solidFill>
                <a:latin typeface="Poppins"/>
                <a:ea typeface="Poppins"/>
                <a:cs typeface="Poppins"/>
                <a:sym typeface="Poppins"/>
              </a:rPr>
              <a:t>Testing on Console, REST client such as Postman</a:t>
            </a:r>
            <a:endParaRPr sz="1400" b="1" i="0" u="none" strike="noStrike" cap="none" dirty="0">
              <a:solidFill>
                <a:schemeClr val="dk1"/>
              </a:solidFill>
              <a:latin typeface="Poppins"/>
              <a:ea typeface="Poppins"/>
              <a:cs typeface="Poppins"/>
              <a:sym typeface="Poppins"/>
            </a:endParaRPr>
          </a:p>
        </p:txBody>
      </p:sp>
      <p:sp>
        <p:nvSpPr>
          <p:cNvPr id="316" name="Google Shape;316;p56"/>
          <p:cNvSpPr txBox="1"/>
          <p:nvPr/>
        </p:nvSpPr>
        <p:spPr>
          <a:xfrm>
            <a:off x="6378310" y="1795274"/>
            <a:ext cx="24550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Arial"/>
                <a:ea typeface="Arial"/>
                <a:cs typeface="Arial"/>
                <a:sym typeface="Arial"/>
              </a:rPr>
              <a:t>5</a:t>
            </a:r>
            <a:endParaRPr sz="1100" b="0" i="0" u="none" strike="noStrike" cap="none">
              <a:solidFill>
                <a:srgbClr val="000000"/>
              </a:solidFill>
              <a:latin typeface="Arial"/>
              <a:ea typeface="Arial"/>
              <a:cs typeface="Arial"/>
              <a:sym typeface="Arial"/>
            </a:endParaRPr>
          </a:p>
        </p:txBody>
      </p:sp>
      <p:sp>
        <p:nvSpPr>
          <p:cNvPr id="317" name="Google Shape;317;p56"/>
          <p:cNvSpPr txBox="1"/>
          <p:nvPr/>
        </p:nvSpPr>
        <p:spPr>
          <a:xfrm>
            <a:off x="5531432" y="2508166"/>
            <a:ext cx="24550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Arial"/>
                <a:ea typeface="Arial"/>
                <a:cs typeface="Arial"/>
                <a:sym typeface="Arial"/>
              </a:rPr>
              <a:t>4</a:t>
            </a:r>
            <a:endParaRPr sz="1100" b="0" i="0" u="none" strike="noStrike" cap="none">
              <a:solidFill>
                <a:srgbClr val="000000"/>
              </a:solidFill>
              <a:latin typeface="Arial"/>
              <a:ea typeface="Arial"/>
              <a:cs typeface="Arial"/>
              <a:sym typeface="Arial"/>
            </a:endParaRPr>
          </a:p>
        </p:txBody>
      </p:sp>
      <p:sp>
        <p:nvSpPr>
          <p:cNvPr id="318" name="Google Shape;318;p56"/>
          <p:cNvSpPr txBox="1"/>
          <p:nvPr/>
        </p:nvSpPr>
        <p:spPr>
          <a:xfrm>
            <a:off x="4747780" y="3174297"/>
            <a:ext cx="24550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Arial"/>
                <a:ea typeface="Arial"/>
                <a:cs typeface="Arial"/>
                <a:sym typeface="Arial"/>
              </a:rPr>
              <a:t>3</a:t>
            </a:r>
            <a:endParaRPr sz="1500" b="1" i="0" u="none" strike="noStrike" cap="none">
              <a:solidFill>
                <a:schemeClr val="dk1"/>
              </a:solidFill>
              <a:latin typeface="Arial"/>
              <a:ea typeface="Arial"/>
              <a:cs typeface="Arial"/>
              <a:sym typeface="Arial"/>
            </a:endParaRPr>
          </a:p>
        </p:txBody>
      </p:sp>
      <p:sp>
        <p:nvSpPr>
          <p:cNvPr id="319" name="Google Shape;319;p56"/>
          <p:cNvSpPr txBox="1"/>
          <p:nvPr/>
        </p:nvSpPr>
        <p:spPr>
          <a:xfrm>
            <a:off x="4060792" y="3771444"/>
            <a:ext cx="24550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Arial"/>
                <a:ea typeface="Arial"/>
                <a:cs typeface="Arial"/>
                <a:sym typeface="Arial"/>
              </a:rPr>
              <a:t>2</a:t>
            </a:r>
            <a:endParaRPr sz="1500" b="1" i="0" u="none" strike="noStrike" cap="none">
              <a:solidFill>
                <a:schemeClr val="dk1"/>
              </a:solidFill>
              <a:latin typeface="Arial"/>
              <a:ea typeface="Arial"/>
              <a:cs typeface="Arial"/>
              <a:sym typeface="Arial"/>
            </a:endParaRPr>
          </a:p>
        </p:txBody>
      </p:sp>
      <p:sp>
        <p:nvSpPr>
          <p:cNvPr id="320" name="Google Shape;320;p56"/>
          <p:cNvSpPr txBox="1"/>
          <p:nvPr/>
        </p:nvSpPr>
        <p:spPr>
          <a:xfrm>
            <a:off x="3402418" y="4301171"/>
            <a:ext cx="24550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Arial"/>
                <a:ea typeface="Arial"/>
                <a:cs typeface="Arial"/>
                <a:sym typeface="Arial"/>
              </a:rPr>
              <a:t>1</a:t>
            </a:r>
            <a:endParaRPr sz="1500" b="1" i="0" u="none" strike="noStrike" cap="none">
              <a:solidFill>
                <a:schemeClr val="dk1"/>
              </a:solidFill>
              <a:latin typeface="Arial"/>
              <a:ea typeface="Arial"/>
              <a:cs typeface="Arial"/>
              <a:sym typeface="Arial"/>
            </a:endParaRPr>
          </a:p>
        </p:txBody>
      </p:sp>
      <p:grpSp>
        <p:nvGrpSpPr>
          <p:cNvPr id="321" name="Google Shape;321;p56"/>
          <p:cNvGrpSpPr/>
          <p:nvPr/>
        </p:nvGrpSpPr>
        <p:grpSpPr>
          <a:xfrm>
            <a:off x="4434405" y="56019"/>
            <a:ext cx="1628704" cy="731581"/>
            <a:chOff x="5996394" y="922673"/>
            <a:chExt cx="2171605" cy="975441"/>
          </a:xfrm>
        </p:grpSpPr>
        <p:sp>
          <p:nvSpPr>
            <p:cNvPr id="322" name="Google Shape;322;p56"/>
            <p:cNvSpPr/>
            <p:nvPr/>
          </p:nvSpPr>
          <p:spPr>
            <a:xfrm>
              <a:off x="5996394" y="922673"/>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cxnSp>
          <p:nvCxnSpPr>
            <p:cNvPr id="323" name="Google Shape;323;p56"/>
            <p:cNvCxnSpPr/>
            <p:nvPr/>
          </p:nvCxnSpPr>
          <p:spPr>
            <a:xfrm>
              <a:off x="6886500" y="1876047"/>
              <a:ext cx="1281499" cy="0"/>
            </a:xfrm>
            <a:prstGeom prst="straightConnector1">
              <a:avLst/>
            </a:prstGeom>
            <a:noFill/>
            <a:ln w="38100" cap="flat" cmpd="sng">
              <a:solidFill>
                <a:srgbClr val="F2F2F2"/>
              </a:solidFill>
              <a:prstDash val="solid"/>
              <a:miter lim="800000"/>
              <a:headEnd type="none" w="sm" len="sm"/>
              <a:tailEnd type="none" w="sm" len="sm"/>
            </a:ln>
          </p:spPr>
        </p:cxnSp>
      </p:grpSp>
      <p:grpSp>
        <p:nvGrpSpPr>
          <p:cNvPr id="324" name="Google Shape;324;p56"/>
          <p:cNvGrpSpPr/>
          <p:nvPr/>
        </p:nvGrpSpPr>
        <p:grpSpPr>
          <a:xfrm>
            <a:off x="3402584" y="787646"/>
            <a:ext cx="1980069" cy="842098"/>
            <a:chOff x="5030787" y="1877265"/>
            <a:chExt cx="2183819" cy="975441"/>
          </a:xfrm>
        </p:grpSpPr>
        <p:sp>
          <p:nvSpPr>
            <p:cNvPr id="325" name="Google Shape;325;p56"/>
            <p:cNvSpPr/>
            <p:nvPr/>
          </p:nvSpPr>
          <p:spPr>
            <a:xfrm>
              <a:off x="5030787" y="1877265"/>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cxnSp>
          <p:nvCxnSpPr>
            <p:cNvPr id="326" name="Google Shape;326;p56"/>
            <p:cNvCxnSpPr/>
            <p:nvPr/>
          </p:nvCxnSpPr>
          <p:spPr>
            <a:xfrm>
              <a:off x="5933107" y="2831458"/>
              <a:ext cx="1281499" cy="0"/>
            </a:xfrm>
            <a:prstGeom prst="straightConnector1">
              <a:avLst/>
            </a:prstGeom>
            <a:noFill/>
            <a:ln w="38100" cap="flat" cmpd="sng">
              <a:solidFill>
                <a:srgbClr val="D8D8D8"/>
              </a:solidFill>
              <a:prstDash val="solid"/>
              <a:miter lim="800000"/>
              <a:headEnd type="none" w="sm" len="sm"/>
              <a:tailEnd type="none" w="sm" len="sm"/>
            </a:ln>
          </p:spPr>
        </p:cxnSp>
      </p:grpSp>
      <p:grpSp>
        <p:nvGrpSpPr>
          <p:cNvPr id="327" name="Google Shape;327;p56"/>
          <p:cNvGrpSpPr/>
          <p:nvPr/>
        </p:nvGrpSpPr>
        <p:grpSpPr>
          <a:xfrm>
            <a:off x="2734299" y="1429296"/>
            <a:ext cx="1906940" cy="917207"/>
            <a:chOff x="4065182" y="2756022"/>
            <a:chExt cx="2190374" cy="975441"/>
          </a:xfrm>
        </p:grpSpPr>
        <p:sp>
          <p:nvSpPr>
            <p:cNvPr id="328" name="Google Shape;328;p56"/>
            <p:cNvSpPr/>
            <p:nvPr/>
          </p:nvSpPr>
          <p:spPr>
            <a:xfrm>
              <a:off x="4065182" y="2756022"/>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cxnSp>
          <p:nvCxnSpPr>
            <p:cNvPr id="329" name="Google Shape;329;p56"/>
            <p:cNvCxnSpPr/>
            <p:nvPr/>
          </p:nvCxnSpPr>
          <p:spPr>
            <a:xfrm>
              <a:off x="4974057" y="3712008"/>
              <a:ext cx="1281499" cy="0"/>
            </a:xfrm>
            <a:prstGeom prst="straightConnector1">
              <a:avLst/>
            </a:prstGeom>
            <a:noFill/>
            <a:ln w="38100" cap="flat" cmpd="sng">
              <a:solidFill>
                <a:srgbClr val="BFBFBF"/>
              </a:solidFill>
              <a:prstDash val="solid"/>
              <a:miter lim="800000"/>
              <a:headEnd type="none" w="sm" len="sm"/>
              <a:tailEnd type="none" w="sm" len="sm"/>
            </a:ln>
          </p:spPr>
        </p:cxnSp>
      </p:grpSp>
      <p:grpSp>
        <p:nvGrpSpPr>
          <p:cNvPr id="330" name="Google Shape;330;p56"/>
          <p:cNvGrpSpPr/>
          <p:nvPr/>
        </p:nvGrpSpPr>
        <p:grpSpPr>
          <a:xfrm>
            <a:off x="2084167" y="2115354"/>
            <a:ext cx="1853761" cy="917207"/>
            <a:chOff x="3321484" y="3593750"/>
            <a:chExt cx="2227008" cy="975441"/>
          </a:xfrm>
        </p:grpSpPr>
        <p:sp>
          <p:nvSpPr>
            <p:cNvPr id="331" name="Google Shape;331;p56"/>
            <p:cNvSpPr/>
            <p:nvPr/>
          </p:nvSpPr>
          <p:spPr>
            <a:xfrm>
              <a:off x="3321484" y="3593750"/>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a:ea typeface="Poppins"/>
                <a:cs typeface="Poppins"/>
                <a:sym typeface="Poppins"/>
              </a:endParaRPr>
            </a:p>
          </p:txBody>
        </p:sp>
        <p:cxnSp>
          <p:nvCxnSpPr>
            <p:cNvPr id="332" name="Google Shape;332;p56"/>
            <p:cNvCxnSpPr/>
            <p:nvPr/>
          </p:nvCxnSpPr>
          <p:spPr>
            <a:xfrm>
              <a:off x="4266993" y="4549735"/>
              <a:ext cx="1281499" cy="0"/>
            </a:xfrm>
            <a:prstGeom prst="straightConnector1">
              <a:avLst/>
            </a:prstGeom>
            <a:noFill/>
            <a:ln w="38100" cap="flat" cmpd="sng">
              <a:solidFill>
                <a:srgbClr val="A5A5A5"/>
              </a:solidFill>
              <a:prstDash val="solid"/>
              <a:miter lim="800000"/>
              <a:headEnd type="none" w="sm" len="sm"/>
              <a:tailEnd type="none" w="sm" len="sm"/>
            </a:ln>
          </p:spPr>
        </p:cxnSp>
      </p:grpSp>
      <p:grpSp>
        <p:nvGrpSpPr>
          <p:cNvPr id="333" name="Google Shape;333;p56"/>
          <p:cNvGrpSpPr/>
          <p:nvPr/>
        </p:nvGrpSpPr>
        <p:grpSpPr>
          <a:xfrm>
            <a:off x="1171183" y="2811217"/>
            <a:ext cx="2146775" cy="842098"/>
            <a:chOff x="2596540" y="4354454"/>
            <a:chExt cx="2217514" cy="975441"/>
          </a:xfrm>
        </p:grpSpPr>
        <p:sp>
          <p:nvSpPr>
            <p:cNvPr id="334" name="Google Shape;334;p56"/>
            <p:cNvSpPr/>
            <p:nvPr/>
          </p:nvSpPr>
          <p:spPr>
            <a:xfrm>
              <a:off x="2596540" y="4354454"/>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w="9525" cap="flat" cmpd="sng">
              <a:solidFill>
                <a:srgbClr val="7F7F7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cxnSp>
          <p:nvCxnSpPr>
            <p:cNvPr id="335" name="Google Shape;335;p56"/>
            <p:cNvCxnSpPr/>
            <p:nvPr/>
          </p:nvCxnSpPr>
          <p:spPr>
            <a:xfrm>
              <a:off x="3532555" y="5307007"/>
              <a:ext cx="1281499" cy="0"/>
            </a:xfrm>
            <a:prstGeom prst="straightConnector1">
              <a:avLst/>
            </a:prstGeom>
            <a:noFill/>
            <a:ln w="38100" cap="flat" cmpd="sng">
              <a:solidFill>
                <a:srgbClr val="7F7F7F"/>
              </a:solidFill>
              <a:prstDash val="solid"/>
              <a:miter lim="800000"/>
              <a:headEnd type="none" w="sm" len="sm"/>
              <a:tailEnd type="none" w="sm" len="sm"/>
            </a:ln>
          </p:spPr>
        </p:cxnSp>
      </p:grpSp>
      <p:sp>
        <p:nvSpPr>
          <p:cNvPr id="336" name="Google Shape;336;p56"/>
          <p:cNvSpPr/>
          <p:nvPr/>
        </p:nvSpPr>
        <p:spPr>
          <a:xfrm>
            <a:off x="4390910" y="319517"/>
            <a:ext cx="8166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Poppins Medium"/>
                <a:ea typeface="Poppins Medium"/>
                <a:cs typeface="Poppins Medium"/>
                <a:sym typeface="Poppins Medium"/>
              </a:rPr>
              <a:t>Demo</a:t>
            </a:r>
            <a:endParaRPr sz="1400" b="0" i="0" u="none" strike="noStrike" cap="none">
              <a:solidFill>
                <a:schemeClr val="lt1"/>
              </a:solidFill>
              <a:latin typeface="Poppins Medium"/>
              <a:ea typeface="Poppins Medium"/>
              <a:cs typeface="Poppins Medium"/>
              <a:sym typeface="Poppins Medium"/>
            </a:endParaRPr>
          </a:p>
        </p:txBody>
      </p:sp>
      <p:sp>
        <p:nvSpPr>
          <p:cNvPr id="337" name="Google Shape;337;p56"/>
          <p:cNvSpPr/>
          <p:nvPr/>
        </p:nvSpPr>
        <p:spPr>
          <a:xfrm>
            <a:off x="3402573" y="1078001"/>
            <a:ext cx="984600" cy="3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191919"/>
                </a:solidFill>
                <a:latin typeface="Poppins Medium"/>
                <a:ea typeface="Poppins Medium"/>
                <a:cs typeface="Poppins Medium"/>
                <a:sym typeface="Poppins Medium"/>
              </a:rPr>
              <a:t>Testing</a:t>
            </a:r>
            <a:endParaRPr sz="1400" b="0" i="0" u="none" strike="noStrike" cap="none">
              <a:solidFill>
                <a:srgbClr val="191919"/>
              </a:solidFill>
              <a:latin typeface="Poppins Medium"/>
              <a:ea typeface="Poppins Medium"/>
              <a:cs typeface="Poppins Medium"/>
              <a:sym typeface="Poppins Medium"/>
            </a:endParaRPr>
          </a:p>
        </p:txBody>
      </p:sp>
      <p:sp>
        <p:nvSpPr>
          <p:cNvPr id="338" name="Google Shape;338;p56"/>
          <p:cNvSpPr/>
          <p:nvPr/>
        </p:nvSpPr>
        <p:spPr>
          <a:xfrm>
            <a:off x="987985" y="3111071"/>
            <a:ext cx="1326600" cy="24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oppins Medium"/>
                <a:ea typeface="Poppins Medium"/>
                <a:cs typeface="Poppins Medium"/>
                <a:sym typeface="Poppins Medium"/>
              </a:rPr>
              <a:t>Comprehend</a:t>
            </a:r>
            <a:endParaRPr sz="1100" b="0" i="0" u="none" strike="noStrike" cap="none">
              <a:solidFill>
                <a:schemeClr val="lt1"/>
              </a:solidFill>
              <a:latin typeface="Poppins Medium"/>
              <a:ea typeface="Poppins Medium"/>
              <a:cs typeface="Poppins Medium"/>
              <a:sym typeface="Poppins Medium"/>
            </a:endParaRPr>
          </a:p>
        </p:txBody>
      </p:sp>
      <p:sp>
        <p:nvSpPr>
          <p:cNvPr id="339" name="Google Shape;339;p56"/>
          <p:cNvSpPr/>
          <p:nvPr/>
        </p:nvSpPr>
        <p:spPr>
          <a:xfrm>
            <a:off x="2658423" y="1755649"/>
            <a:ext cx="984600" cy="3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Poppins Medium"/>
                <a:ea typeface="Poppins Medium"/>
                <a:cs typeface="Poppins Medium"/>
                <a:sym typeface="Poppins Medium"/>
              </a:rPr>
              <a:t>Process</a:t>
            </a:r>
            <a:endParaRPr sz="1400" b="0" i="0" u="none" strike="noStrike" cap="none">
              <a:solidFill>
                <a:schemeClr val="lt1"/>
              </a:solidFill>
              <a:latin typeface="Poppins Medium"/>
              <a:ea typeface="Poppins Medium"/>
              <a:cs typeface="Poppins Medium"/>
              <a:sym typeface="Poppins Medium"/>
            </a:endParaRPr>
          </a:p>
        </p:txBody>
      </p:sp>
      <p:sp>
        <p:nvSpPr>
          <p:cNvPr id="340" name="Google Shape;340;p56"/>
          <p:cNvSpPr/>
          <p:nvPr/>
        </p:nvSpPr>
        <p:spPr>
          <a:xfrm>
            <a:off x="2063457" y="2433312"/>
            <a:ext cx="8166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Poppins Medium"/>
                <a:ea typeface="Poppins Medium"/>
                <a:cs typeface="Poppins Medium"/>
                <a:sym typeface="Poppins Medium"/>
              </a:rPr>
              <a:t>Tools</a:t>
            </a:r>
            <a:endParaRPr sz="1400" b="0" i="0" u="none" strike="noStrike" cap="none">
              <a:solidFill>
                <a:schemeClr val="dk1"/>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ctrTitle"/>
          </p:nvPr>
        </p:nvSpPr>
        <p:spPr>
          <a:xfrm>
            <a:off x="393532" y="2019071"/>
            <a:ext cx="7121700" cy="1004400"/>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lt1"/>
              </a:buClr>
              <a:buSzPts val="2100"/>
              <a:buFont typeface="Poppins Medium"/>
              <a:buNone/>
            </a:pPr>
            <a:r>
              <a:rPr lang="en" sz="2100">
                <a:latin typeface="EB Garamond Regular"/>
                <a:ea typeface="EB Garamond Regular"/>
                <a:cs typeface="EB Garamond Regular"/>
                <a:sym typeface="EB Garamond Regular"/>
              </a:rPr>
              <a:t>  Our next starts</a:t>
            </a:r>
            <a:endParaRPr sz="2100" b="1">
              <a:latin typeface="EB Garamond"/>
              <a:ea typeface="EB Garamond"/>
              <a:cs typeface="EB Garamond"/>
              <a:sym typeface="EB Garamond"/>
            </a:endParaRPr>
          </a:p>
        </p:txBody>
      </p:sp>
      <p:sp>
        <p:nvSpPr>
          <p:cNvPr id="347" name="Google Shape;347;p57"/>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500"/>
              <a:buFont typeface="Arial"/>
              <a:buNone/>
            </a:pPr>
            <a:fld id="{00000000-1234-1234-1234-123412341234}" type="slidenum">
              <a:rPr lang="en"/>
              <a:t>7</a:t>
            </a:fld>
            <a:endParaRPr/>
          </a:p>
        </p:txBody>
      </p:sp>
      <p:sp>
        <p:nvSpPr>
          <p:cNvPr id="348" name="Google Shape;348;p57"/>
          <p:cNvSpPr txBox="1"/>
          <p:nvPr/>
        </p:nvSpPr>
        <p:spPr>
          <a:xfrm>
            <a:off x="4897461" y="2177784"/>
            <a:ext cx="1459980" cy="4779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3600" b="1" dirty="0">
                <a:solidFill>
                  <a:schemeClr val="lt1"/>
                </a:solidFill>
                <a:latin typeface="EB Garamond"/>
                <a:ea typeface="EB Garamond"/>
                <a:cs typeface="EB Garamond"/>
                <a:sym typeface="EB Garamond"/>
              </a:rPr>
              <a:t>NOW</a:t>
            </a:r>
            <a:endParaRPr sz="3600" b="1" i="0" u="none" strike="noStrike" cap="none" dirty="0">
              <a:solidFill>
                <a:schemeClr val="lt1"/>
              </a:solidFill>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
                                            <p:txEl>
                                              <p:pRg st="0" end="0"/>
                                            </p:txEl>
                                          </p:spTgt>
                                        </p:tgtEl>
                                        <p:attrNameLst>
                                          <p:attrName>style.visibility</p:attrName>
                                        </p:attrNameLst>
                                      </p:cBhvr>
                                      <p:to>
                                        <p:strVal val="visible"/>
                                      </p:to>
                                    </p:set>
                                    <p:animEffect transition="in" filter="fade">
                                      <p:cBhvr>
                                        <p:cTn id="12" dur="500"/>
                                        <p:tgtEl>
                                          <p:spTgt spid="3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a:spLocks noGrp="1"/>
          </p:cNvSpPr>
          <p:nvPr>
            <p:ph type="ctrTitle"/>
          </p:nvPr>
        </p:nvSpPr>
        <p:spPr>
          <a:xfrm>
            <a:off x="1374712" y="45529"/>
            <a:ext cx="5825202" cy="1234727"/>
          </a:xfrm>
          <a:prstGeom prst="rect">
            <a:avLst/>
          </a:prstGeom>
          <a:noFill/>
          <a:ln>
            <a:noFill/>
          </a:ln>
        </p:spPr>
        <p:txBody>
          <a:bodyPr spcFirstLastPara="1" wrap="square" lIns="0" tIns="0" rIns="0" bIns="0" anchor="ctr" anchorCtr="0">
            <a:noAutofit/>
          </a:bodyPr>
          <a:lstStyle/>
          <a:p>
            <a:pPr algn="ctr">
              <a:buClr>
                <a:schemeClr val="dk1"/>
              </a:buClr>
            </a:pPr>
            <a:r>
              <a:rPr lang="en-US" sz="2400" dirty="0">
                <a:solidFill>
                  <a:schemeClr val="dk1"/>
                </a:solidFill>
              </a:rPr>
              <a:t>3 WEEKS OF TRAINING + PROJECT DEMO </a:t>
            </a:r>
            <a:br>
              <a:rPr lang="en-US" sz="2400" dirty="0">
                <a:solidFill>
                  <a:schemeClr val="dk1"/>
                </a:solidFill>
              </a:rPr>
            </a:br>
            <a:endParaRPr sz="2400" dirty="0">
              <a:solidFill>
                <a:schemeClr val="dk1"/>
              </a:solidFill>
            </a:endParaRPr>
          </a:p>
        </p:txBody>
      </p:sp>
      <p:sp>
        <p:nvSpPr>
          <p:cNvPr id="210" name="Google Shape;210;p6"/>
          <p:cNvSpPr/>
          <p:nvPr/>
        </p:nvSpPr>
        <p:spPr>
          <a:xfrm>
            <a:off x="2032463" y="3702534"/>
            <a:ext cx="5052060" cy="566355"/>
          </a:xfrm>
          <a:prstGeom prst="trapezoid">
            <a:avLst>
              <a:gd name="adj" fmla="val 77942"/>
            </a:avLst>
          </a:prstGeom>
          <a:solidFill>
            <a:srgbClr val="EE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11" name="Google Shape;211;p6"/>
          <p:cNvSpPr/>
          <p:nvPr/>
        </p:nvSpPr>
        <p:spPr>
          <a:xfrm>
            <a:off x="2558243" y="3048490"/>
            <a:ext cx="4012969" cy="563339"/>
          </a:xfrm>
          <a:prstGeom prst="trapezoid">
            <a:avLst>
              <a:gd name="adj" fmla="val 79447"/>
            </a:avLst>
          </a:prstGeom>
          <a:solidFill>
            <a:srgbClr val="EE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12" name="Google Shape;212;p6"/>
          <p:cNvSpPr/>
          <p:nvPr/>
        </p:nvSpPr>
        <p:spPr>
          <a:xfrm>
            <a:off x="3081944" y="2443537"/>
            <a:ext cx="2980113" cy="536171"/>
          </a:xfrm>
          <a:prstGeom prst="trapezoid">
            <a:avLst>
              <a:gd name="adj" fmla="val 80814"/>
            </a:avLst>
          </a:prstGeom>
          <a:solidFill>
            <a:srgbClr val="EE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13" name="Google Shape;213;p6"/>
          <p:cNvSpPr/>
          <p:nvPr/>
        </p:nvSpPr>
        <p:spPr>
          <a:xfrm>
            <a:off x="3568239" y="1821694"/>
            <a:ext cx="2032462" cy="540590"/>
          </a:xfrm>
          <a:prstGeom prst="trapezoid">
            <a:avLst>
              <a:gd name="adj" fmla="val 80134"/>
            </a:avLst>
          </a:prstGeom>
          <a:solidFill>
            <a:srgbClr val="EE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14" name="Google Shape;214;p6"/>
          <p:cNvSpPr txBox="1"/>
          <p:nvPr/>
        </p:nvSpPr>
        <p:spPr>
          <a:xfrm>
            <a:off x="1227478" y="3564533"/>
            <a:ext cx="6713982" cy="946846"/>
          </a:xfrm>
          <a:prstGeom prst="rect">
            <a:avLst/>
          </a:prstGeom>
          <a:noFill/>
          <a:ln>
            <a:noFill/>
          </a:ln>
        </p:spPr>
        <p:txBody>
          <a:bodyPr spcFirstLastPara="1" wrap="square" lIns="0" tIns="0" rIns="0" bIns="0" anchor="ctr" anchorCtr="0">
            <a:noAutofit/>
          </a:bodyPr>
          <a:lstStyle/>
          <a:p>
            <a:pPr algn="ctr">
              <a:lnSpc>
                <a:spcPct val="110000"/>
              </a:lnSpc>
              <a:buClr>
                <a:schemeClr val="dk1"/>
              </a:buClr>
              <a:buSzPts val="3200"/>
            </a:pPr>
            <a:r>
              <a:rPr lang="en-US" sz="2400" dirty="0">
                <a:solidFill>
                  <a:schemeClr val="dk1"/>
                </a:solidFill>
                <a:latin typeface="Poppins Medium"/>
                <a:ea typeface="Poppins Medium"/>
                <a:cs typeface="Poppins Medium"/>
                <a:sym typeface="Poppins Medium"/>
              </a:rPr>
              <a:t>1296000 SECONDS</a:t>
            </a:r>
            <a:endParaRPr sz="1050" dirty="0"/>
          </a:p>
        </p:txBody>
      </p:sp>
      <p:sp>
        <p:nvSpPr>
          <p:cNvPr id="215" name="Google Shape;215;p6"/>
          <p:cNvSpPr txBox="1"/>
          <p:nvPr/>
        </p:nvSpPr>
        <p:spPr>
          <a:xfrm>
            <a:off x="3755274" y="1897635"/>
            <a:ext cx="1658475" cy="438551"/>
          </a:xfrm>
          <a:prstGeom prst="rect">
            <a:avLst/>
          </a:prstGeom>
          <a:noFill/>
          <a:ln>
            <a:noFill/>
          </a:ln>
        </p:spPr>
        <p:txBody>
          <a:bodyPr spcFirstLastPara="1" wrap="square" lIns="68569" tIns="34275" rIns="68569" bIns="34275" anchor="t" anchorCtr="0">
            <a:spAutoFit/>
          </a:bodyPr>
          <a:lstStyle/>
          <a:p>
            <a:pPr algn="ctr">
              <a:buSzPts val="3200"/>
            </a:pPr>
            <a:r>
              <a:rPr lang="en-US" sz="2400" dirty="0">
                <a:solidFill>
                  <a:schemeClr val="dk1"/>
                </a:solidFill>
                <a:latin typeface="Poppins Medium"/>
                <a:ea typeface="Poppins Medium"/>
                <a:cs typeface="Poppins Medium"/>
                <a:sym typeface="Poppins Medium"/>
              </a:rPr>
              <a:t>15  DAYS</a:t>
            </a:r>
            <a:endParaRPr sz="1050" dirty="0"/>
          </a:p>
        </p:txBody>
      </p:sp>
      <p:sp>
        <p:nvSpPr>
          <p:cNvPr id="216" name="Google Shape;216;p6"/>
          <p:cNvSpPr txBox="1"/>
          <p:nvPr/>
        </p:nvSpPr>
        <p:spPr>
          <a:xfrm>
            <a:off x="3568238" y="2486606"/>
            <a:ext cx="2032425" cy="438551"/>
          </a:xfrm>
          <a:prstGeom prst="rect">
            <a:avLst/>
          </a:prstGeom>
          <a:noFill/>
          <a:ln>
            <a:noFill/>
          </a:ln>
        </p:spPr>
        <p:txBody>
          <a:bodyPr spcFirstLastPara="1" wrap="square" lIns="68569" tIns="34275" rIns="68569" bIns="34275" anchor="t" anchorCtr="0">
            <a:spAutoFit/>
          </a:bodyPr>
          <a:lstStyle/>
          <a:p>
            <a:pPr algn="ctr">
              <a:buSzPts val="3200"/>
            </a:pPr>
            <a:r>
              <a:rPr lang="en-US" sz="2400" dirty="0">
                <a:solidFill>
                  <a:schemeClr val="dk1"/>
                </a:solidFill>
                <a:latin typeface="Poppins Medium"/>
                <a:ea typeface="Poppins Medium"/>
                <a:cs typeface="Poppins Medium"/>
                <a:sym typeface="Poppins Medium"/>
              </a:rPr>
              <a:t>360 HOURS</a:t>
            </a:r>
            <a:endParaRPr sz="1050" dirty="0"/>
          </a:p>
        </p:txBody>
      </p:sp>
      <p:sp>
        <p:nvSpPr>
          <p:cNvPr id="217" name="Google Shape;217;p6"/>
          <p:cNvSpPr txBox="1"/>
          <p:nvPr/>
        </p:nvSpPr>
        <p:spPr>
          <a:xfrm>
            <a:off x="3081944" y="3125951"/>
            <a:ext cx="2980125" cy="438551"/>
          </a:xfrm>
          <a:prstGeom prst="rect">
            <a:avLst/>
          </a:prstGeom>
          <a:noFill/>
          <a:ln>
            <a:noFill/>
          </a:ln>
        </p:spPr>
        <p:txBody>
          <a:bodyPr spcFirstLastPara="1" wrap="square" lIns="68569" tIns="34275" rIns="68569" bIns="34275" anchor="t" anchorCtr="0">
            <a:spAutoFit/>
          </a:bodyPr>
          <a:lstStyle/>
          <a:p>
            <a:pPr algn="ctr">
              <a:buSzPts val="3200"/>
            </a:pPr>
            <a:r>
              <a:rPr lang="en-US" sz="2400" dirty="0">
                <a:solidFill>
                  <a:schemeClr val="dk1"/>
                </a:solidFill>
                <a:latin typeface="Poppins Medium"/>
                <a:ea typeface="Poppins Medium"/>
                <a:cs typeface="Poppins Medium"/>
                <a:sym typeface="Poppins Medium"/>
              </a:rPr>
              <a:t>21600 MINUTES</a:t>
            </a:r>
            <a:endParaRPr sz="1050" dirty="0"/>
          </a:p>
        </p:txBody>
      </p:sp>
      <p:sp>
        <p:nvSpPr>
          <p:cNvPr id="218" name="Google Shape;218;p6"/>
          <p:cNvSpPr/>
          <p:nvPr/>
        </p:nvSpPr>
        <p:spPr>
          <a:xfrm>
            <a:off x="1548245" y="4365497"/>
            <a:ext cx="6022571" cy="567765"/>
          </a:xfrm>
          <a:prstGeom prst="trapezoid">
            <a:avLst>
              <a:gd name="adj" fmla="val 75512"/>
            </a:avLst>
          </a:prstGeom>
          <a:solidFill>
            <a:srgbClr val="EE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19" name="Google Shape;219;p6"/>
          <p:cNvSpPr/>
          <p:nvPr/>
        </p:nvSpPr>
        <p:spPr>
          <a:xfrm>
            <a:off x="4034791" y="1084812"/>
            <a:ext cx="1102475" cy="676220"/>
          </a:xfrm>
          <a:prstGeom prst="triangle">
            <a:avLst>
              <a:gd name="adj" fmla="val 47763"/>
            </a:avLst>
          </a:prstGeom>
          <a:solidFill>
            <a:srgbClr val="FF6464"/>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latin typeface="Poppins"/>
              <a:ea typeface="Poppins"/>
              <a:cs typeface="Poppins"/>
              <a:sym typeface="Poppins"/>
            </a:endParaRPr>
          </a:p>
        </p:txBody>
      </p:sp>
      <p:sp>
        <p:nvSpPr>
          <p:cNvPr id="220" name="Google Shape;220;p6"/>
          <p:cNvSpPr txBox="1"/>
          <p:nvPr/>
        </p:nvSpPr>
        <p:spPr>
          <a:xfrm>
            <a:off x="1227478" y="4196655"/>
            <a:ext cx="6713982" cy="946846"/>
          </a:xfrm>
          <a:prstGeom prst="rect">
            <a:avLst/>
          </a:prstGeom>
          <a:noFill/>
          <a:ln>
            <a:noFill/>
          </a:ln>
        </p:spPr>
        <p:txBody>
          <a:bodyPr spcFirstLastPara="1" wrap="square" lIns="0" tIns="0" rIns="0" bIns="0" anchor="ctr" anchorCtr="0">
            <a:noAutofit/>
          </a:bodyPr>
          <a:lstStyle/>
          <a:p>
            <a:pPr algn="ctr">
              <a:lnSpc>
                <a:spcPct val="110000"/>
              </a:lnSpc>
              <a:buClr>
                <a:schemeClr val="dk1"/>
              </a:buClr>
              <a:buSzPts val="3200"/>
            </a:pPr>
            <a:r>
              <a:rPr lang="en-US" sz="2400">
                <a:solidFill>
                  <a:schemeClr val="dk1"/>
                </a:solidFill>
                <a:latin typeface="Poppins Medium"/>
                <a:ea typeface="Poppins Medium"/>
                <a:cs typeface="Poppins Medium"/>
                <a:sym typeface="Poppins Medium"/>
              </a:rPr>
              <a:t>LIMITLESS KNOWLEDGE</a:t>
            </a:r>
            <a:endParaRPr sz="1050"/>
          </a:p>
        </p:txBody>
      </p:sp>
    </p:spTree>
    <p:extLst>
      <p:ext uri="{BB962C8B-B14F-4D97-AF65-F5344CB8AC3E}">
        <p14:creationId xmlns:p14="http://schemas.microsoft.com/office/powerpoint/2010/main" val="328626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ppt_w</p:attrName>
                                        </p:attrNameLst>
                                      </p:cBhvr>
                                      <p:tavLst>
                                        <p:tav tm="0">
                                          <p:val>
                                            <p:strVal val="0"/>
                                          </p:val>
                                        </p:tav>
                                        <p:tav tm="100000">
                                          <p:val>
                                            <p:strVal val="#ppt_w"/>
                                          </p:val>
                                        </p:tav>
                                      </p:tavLst>
                                    </p:anim>
                                    <p:anim calcmode="lin" valueType="num">
                                      <p:cBhvr additive="base">
                                        <p:cTn id="8" dur="500"/>
                                        <p:tgtEl>
                                          <p:spTgt spid="2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anim calcmode="lin" valueType="num">
                                      <p:cBhvr additive="base">
                                        <p:cTn id="11" dur="500"/>
                                        <p:tgtEl>
                                          <p:spTgt spid="219"/>
                                        </p:tgtEl>
                                        <p:attrNameLst>
                                          <p:attrName>ppt_w</p:attrName>
                                        </p:attrNameLst>
                                      </p:cBhvr>
                                      <p:tavLst>
                                        <p:tav tm="0">
                                          <p:val>
                                            <p:strVal val="0"/>
                                          </p:val>
                                        </p:tav>
                                        <p:tav tm="100000">
                                          <p:val>
                                            <p:strVal val="#ppt_w"/>
                                          </p:val>
                                        </p:tav>
                                      </p:tavLst>
                                    </p:anim>
                                    <p:anim calcmode="lin" valueType="num">
                                      <p:cBhvr additive="base">
                                        <p:cTn id="12" dur="500"/>
                                        <p:tgtEl>
                                          <p:spTgt spid="21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 calcmode="lin" valueType="num">
                                      <p:cBhvr additive="base">
                                        <p:cTn id="17" dur="500"/>
                                        <p:tgtEl>
                                          <p:spTgt spid="215"/>
                                        </p:tgtEl>
                                        <p:attrNameLst>
                                          <p:attrName>ppt_w</p:attrName>
                                        </p:attrNameLst>
                                      </p:cBhvr>
                                      <p:tavLst>
                                        <p:tav tm="0">
                                          <p:val>
                                            <p:strVal val="0"/>
                                          </p:val>
                                        </p:tav>
                                        <p:tav tm="100000">
                                          <p:val>
                                            <p:strVal val="#ppt_w"/>
                                          </p:val>
                                        </p:tav>
                                      </p:tavLst>
                                    </p:anim>
                                    <p:anim calcmode="lin" valueType="num">
                                      <p:cBhvr additive="base">
                                        <p:cTn id="18" dur="500"/>
                                        <p:tgtEl>
                                          <p:spTgt spid="21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13"/>
                                        </p:tgtEl>
                                        <p:attrNameLst>
                                          <p:attrName>style.visibility</p:attrName>
                                        </p:attrNameLst>
                                      </p:cBhvr>
                                      <p:to>
                                        <p:strVal val="visible"/>
                                      </p:to>
                                    </p:set>
                                    <p:anim calcmode="lin" valueType="num">
                                      <p:cBhvr additive="base">
                                        <p:cTn id="21" dur="500"/>
                                        <p:tgtEl>
                                          <p:spTgt spid="213"/>
                                        </p:tgtEl>
                                        <p:attrNameLst>
                                          <p:attrName>ppt_w</p:attrName>
                                        </p:attrNameLst>
                                      </p:cBhvr>
                                      <p:tavLst>
                                        <p:tav tm="0">
                                          <p:val>
                                            <p:strVal val="0"/>
                                          </p:val>
                                        </p:tav>
                                        <p:tav tm="100000">
                                          <p:val>
                                            <p:strVal val="#ppt_w"/>
                                          </p:val>
                                        </p:tav>
                                      </p:tavLst>
                                    </p:anim>
                                    <p:anim calcmode="lin" valueType="num">
                                      <p:cBhvr additive="base">
                                        <p:cTn id="22" dur="500"/>
                                        <p:tgtEl>
                                          <p:spTgt spid="21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anim calcmode="lin" valueType="num">
                                      <p:cBhvr additive="base">
                                        <p:cTn id="27" dur="500"/>
                                        <p:tgtEl>
                                          <p:spTgt spid="216"/>
                                        </p:tgtEl>
                                        <p:attrNameLst>
                                          <p:attrName>ppt_w</p:attrName>
                                        </p:attrNameLst>
                                      </p:cBhvr>
                                      <p:tavLst>
                                        <p:tav tm="0">
                                          <p:val>
                                            <p:strVal val="0"/>
                                          </p:val>
                                        </p:tav>
                                        <p:tav tm="100000">
                                          <p:val>
                                            <p:strVal val="#ppt_w"/>
                                          </p:val>
                                        </p:tav>
                                      </p:tavLst>
                                    </p:anim>
                                    <p:anim calcmode="lin" valueType="num">
                                      <p:cBhvr additive="base">
                                        <p:cTn id="28" dur="500"/>
                                        <p:tgtEl>
                                          <p:spTgt spid="21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 calcmode="lin" valueType="num">
                                      <p:cBhvr additive="base">
                                        <p:cTn id="31" dur="500"/>
                                        <p:tgtEl>
                                          <p:spTgt spid="212"/>
                                        </p:tgtEl>
                                        <p:attrNameLst>
                                          <p:attrName>ppt_w</p:attrName>
                                        </p:attrNameLst>
                                      </p:cBhvr>
                                      <p:tavLst>
                                        <p:tav tm="0">
                                          <p:val>
                                            <p:strVal val="0"/>
                                          </p:val>
                                        </p:tav>
                                        <p:tav tm="100000">
                                          <p:val>
                                            <p:strVal val="#ppt_w"/>
                                          </p:val>
                                        </p:tav>
                                      </p:tavLst>
                                    </p:anim>
                                    <p:anim calcmode="lin" valueType="num">
                                      <p:cBhvr additive="base">
                                        <p:cTn id="32" dur="500"/>
                                        <p:tgtEl>
                                          <p:spTgt spid="21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17"/>
                                        </p:tgtEl>
                                        <p:attrNameLst>
                                          <p:attrName>style.visibility</p:attrName>
                                        </p:attrNameLst>
                                      </p:cBhvr>
                                      <p:to>
                                        <p:strVal val="visible"/>
                                      </p:to>
                                    </p:set>
                                    <p:anim calcmode="lin" valueType="num">
                                      <p:cBhvr additive="base">
                                        <p:cTn id="37" dur="500"/>
                                        <p:tgtEl>
                                          <p:spTgt spid="217"/>
                                        </p:tgtEl>
                                        <p:attrNameLst>
                                          <p:attrName>ppt_w</p:attrName>
                                        </p:attrNameLst>
                                      </p:cBhvr>
                                      <p:tavLst>
                                        <p:tav tm="0">
                                          <p:val>
                                            <p:strVal val="0"/>
                                          </p:val>
                                        </p:tav>
                                        <p:tav tm="100000">
                                          <p:val>
                                            <p:strVal val="#ppt_w"/>
                                          </p:val>
                                        </p:tav>
                                      </p:tavLst>
                                    </p:anim>
                                    <p:anim calcmode="lin" valueType="num">
                                      <p:cBhvr additive="base">
                                        <p:cTn id="38" dur="500"/>
                                        <p:tgtEl>
                                          <p:spTgt spid="21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anim calcmode="lin" valueType="num">
                                      <p:cBhvr additive="base">
                                        <p:cTn id="41" dur="500"/>
                                        <p:tgtEl>
                                          <p:spTgt spid="211"/>
                                        </p:tgtEl>
                                        <p:attrNameLst>
                                          <p:attrName>ppt_w</p:attrName>
                                        </p:attrNameLst>
                                      </p:cBhvr>
                                      <p:tavLst>
                                        <p:tav tm="0">
                                          <p:val>
                                            <p:strVal val="0"/>
                                          </p:val>
                                        </p:tav>
                                        <p:tav tm="100000">
                                          <p:val>
                                            <p:strVal val="#ppt_w"/>
                                          </p:val>
                                        </p:tav>
                                      </p:tavLst>
                                    </p:anim>
                                    <p:anim calcmode="lin" valueType="num">
                                      <p:cBhvr additive="base">
                                        <p:cTn id="42" dur="500"/>
                                        <p:tgtEl>
                                          <p:spTgt spid="211"/>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additive="base">
                                        <p:cTn id="47" dur="500"/>
                                        <p:tgtEl>
                                          <p:spTgt spid="214"/>
                                        </p:tgtEl>
                                        <p:attrNameLst>
                                          <p:attrName>ppt_w</p:attrName>
                                        </p:attrNameLst>
                                      </p:cBhvr>
                                      <p:tavLst>
                                        <p:tav tm="0">
                                          <p:val>
                                            <p:strVal val="0"/>
                                          </p:val>
                                        </p:tav>
                                        <p:tav tm="100000">
                                          <p:val>
                                            <p:strVal val="#ppt_w"/>
                                          </p:val>
                                        </p:tav>
                                      </p:tavLst>
                                    </p:anim>
                                    <p:anim calcmode="lin" valueType="num">
                                      <p:cBhvr additive="base">
                                        <p:cTn id="48" dur="500"/>
                                        <p:tgtEl>
                                          <p:spTgt spid="214"/>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anim calcmode="lin" valueType="num">
                                      <p:cBhvr additive="base">
                                        <p:cTn id="51" dur="500"/>
                                        <p:tgtEl>
                                          <p:spTgt spid="210"/>
                                        </p:tgtEl>
                                        <p:attrNameLst>
                                          <p:attrName>ppt_w</p:attrName>
                                        </p:attrNameLst>
                                      </p:cBhvr>
                                      <p:tavLst>
                                        <p:tav tm="0">
                                          <p:val>
                                            <p:strVal val="0"/>
                                          </p:val>
                                        </p:tav>
                                        <p:tav tm="100000">
                                          <p:val>
                                            <p:strVal val="#ppt_w"/>
                                          </p:val>
                                        </p:tav>
                                      </p:tavLst>
                                    </p:anim>
                                    <p:anim calcmode="lin" valueType="num">
                                      <p:cBhvr additive="base">
                                        <p:cTn id="52" dur="500"/>
                                        <p:tgtEl>
                                          <p:spTgt spid="210"/>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220"/>
                                        </p:tgtEl>
                                        <p:attrNameLst>
                                          <p:attrName>style.visibility</p:attrName>
                                        </p:attrNameLst>
                                      </p:cBhvr>
                                      <p:to>
                                        <p:strVal val="visible"/>
                                      </p:to>
                                    </p:set>
                                    <p:anim calcmode="lin" valueType="num">
                                      <p:cBhvr additive="base">
                                        <p:cTn id="57" dur="500"/>
                                        <p:tgtEl>
                                          <p:spTgt spid="220"/>
                                        </p:tgtEl>
                                        <p:attrNameLst>
                                          <p:attrName>ppt_w</p:attrName>
                                        </p:attrNameLst>
                                      </p:cBhvr>
                                      <p:tavLst>
                                        <p:tav tm="0">
                                          <p:val>
                                            <p:strVal val="0"/>
                                          </p:val>
                                        </p:tav>
                                        <p:tav tm="100000">
                                          <p:val>
                                            <p:strVal val="#ppt_w"/>
                                          </p:val>
                                        </p:tav>
                                      </p:tavLst>
                                    </p:anim>
                                    <p:anim calcmode="lin" valueType="num">
                                      <p:cBhvr additive="base">
                                        <p:cTn id="58" dur="500"/>
                                        <p:tgtEl>
                                          <p:spTgt spid="22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18"/>
                                        </p:tgtEl>
                                        <p:attrNameLst>
                                          <p:attrName>style.visibility</p:attrName>
                                        </p:attrNameLst>
                                      </p:cBhvr>
                                      <p:to>
                                        <p:strVal val="visible"/>
                                      </p:to>
                                    </p:set>
                                    <p:anim calcmode="lin" valueType="num">
                                      <p:cBhvr additive="base">
                                        <p:cTn id="61" dur="500"/>
                                        <p:tgtEl>
                                          <p:spTgt spid="218"/>
                                        </p:tgtEl>
                                        <p:attrNameLst>
                                          <p:attrName>ppt_w</p:attrName>
                                        </p:attrNameLst>
                                      </p:cBhvr>
                                      <p:tavLst>
                                        <p:tav tm="0">
                                          <p:val>
                                            <p:strVal val="0"/>
                                          </p:val>
                                        </p:tav>
                                        <p:tav tm="100000">
                                          <p:val>
                                            <p:strVal val="#ppt_w"/>
                                          </p:val>
                                        </p:tav>
                                      </p:tavLst>
                                    </p:anim>
                                    <p:anim calcmode="lin" valueType="num">
                                      <p:cBhvr additive="base">
                                        <p:cTn id="62" dur="5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ctrTitle"/>
          </p:nvPr>
        </p:nvSpPr>
        <p:spPr>
          <a:xfrm>
            <a:off x="1293736" y="2039322"/>
            <a:ext cx="2135264" cy="436375"/>
          </a:xfrm>
          <a:prstGeom prst="rect">
            <a:avLst/>
          </a:prstGeom>
          <a:noFill/>
          <a:ln>
            <a:noFill/>
          </a:ln>
        </p:spPr>
        <p:txBody>
          <a:bodyPr spcFirstLastPara="1" wrap="square" lIns="0" tIns="0" rIns="20675" bIns="0" anchor="t" anchorCtr="0">
            <a:noAutofit/>
          </a:bodyPr>
          <a:lstStyle/>
          <a:p>
            <a:pPr marL="0" lvl="0" indent="0" algn="l" rtl="0">
              <a:lnSpc>
                <a:spcPct val="100000"/>
              </a:lnSpc>
              <a:spcBef>
                <a:spcPts val="0"/>
              </a:spcBef>
              <a:spcAft>
                <a:spcPts val="0"/>
              </a:spcAft>
              <a:buClr>
                <a:schemeClr val="accent1"/>
              </a:buClr>
              <a:buSzPts val="3300"/>
              <a:buFont typeface="Poppins Medium"/>
              <a:buNone/>
            </a:pPr>
            <a:r>
              <a:rPr lang="en" sz="3300">
                <a:solidFill>
                  <a:srgbClr val="0078C4"/>
                </a:solidFill>
                <a:latin typeface="EB Garamond Regular"/>
                <a:ea typeface="EB Garamond Regular"/>
                <a:cs typeface="EB Garamond Regular"/>
                <a:sym typeface="EB Garamond Regular"/>
              </a:rPr>
              <a:t>Our Team</a:t>
            </a:r>
            <a:endParaRPr sz="1100">
              <a:solidFill>
                <a:srgbClr val="0078C4"/>
              </a:solidFill>
              <a:latin typeface="EB Garamond Regular"/>
              <a:ea typeface="EB Garamond Regular"/>
              <a:cs typeface="EB Garamond Regular"/>
              <a:sym typeface="EB Garamond Regular"/>
            </a:endParaRPr>
          </a:p>
        </p:txBody>
      </p:sp>
      <p:sp>
        <p:nvSpPr>
          <p:cNvPr id="372" name="Google Shape;372;p59"/>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00"/>
              <a:buNone/>
            </a:pPr>
            <a:fld id="{00000000-1234-1234-1234-123412341234}" type="slidenum">
              <a:rPr lang="en" sz="1100"/>
              <a:t>9</a:t>
            </a:fld>
            <a:endParaRPr sz="1100"/>
          </a:p>
        </p:txBody>
      </p:sp>
      <p:pic>
        <p:nvPicPr>
          <p:cNvPr id="373" name="Google Shape;373;p59"/>
          <p:cNvPicPr preferRelativeResize="0"/>
          <p:nvPr/>
        </p:nvPicPr>
        <p:blipFill>
          <a:blip r:embed="rId3">
            <a:alphaModFix/>
          </a:blip>
          <a:stretch>
            <a:fillRect/>
          </a:stretch>
        </p:blipFill>
        <p:spPr>
          <a:xfrm>
            <a:off x="3575075" y="0"/>
            <a:ext cx="5568924" cy="5111950"/>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TotalTime>
  <Words>960</Words>
  <Application>Microsoft Office PowerPoint</Application>
  <PresentationFormat>On-screen Show (16:9)</PresentationFormat>
  <Paragraphs>247</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Wingdings 3</vt:lpstr>
      <vt:lpstr>Calibri</vt:lpstr>
      <vt:lpstr>Arial</vt:lpstr>
      <vt:lpstr>Trebuchet MS</vt:lpstr>
      <vt:lpstr>Poppins Medium</vt:lpstr>
      <vt:lpstr>EB Garamond Regular</vt:lpstr>
      <vt:lpstr>Poppins</vt:lpstr>
      <vt:lpstr>EB Garamond</vt:lpstr>
      <vt:lpstr>Facet</vt:lpstr>
      <vt:lpstr>PowerPoint Presentation</vt:lpstr>
      <vt:lpstr>PowerPoint Presentation</vt:lpstr>
      <vt:lpstr>Agenda</vt:lpstr>
      <vt:lpstr>Our Journey</vt:lpstr>
      <vt:lpstr>PowerPoint Presentation</vt:lpstr>
      <vt:lpstr>PowerPoint Presentation</vt:lpstr>
      <vt:lpstr>  Our next starts</vt:lpstr>
      <vt:lpstr>3 WEEKS OF TRAINING + PROJECT DEMO  </vt:lpstr>
      <vt:lpstr>Our Team</vt:lpstr>
      <vt:lpstr>Team Members and Responsibility</vt:lpstr>
      <vt:lpstr>Project Goals</vt:lpstr>
      <vt:lpstr>Problem Statement</vt:lpstr>
      <vt:lpstr>  Engineering  Practices</vt:lpstr>
      <vt:lpstr>PowerPoint Presentation</vt:lpstr>
      <vt:lpstr>Tech Stack</vt:lpstr>
      <vt:lpstr>PowerPoint Presentation</vt:lpstr>
      <vt:lpstr>Challenges  &amp; Learnings</vt:lpstr>
      <vt:lpstr>PowerPoint Presentation</vt:lpstr>
      <vt:lpstr>UML Diagrams</vt:lpstr>
      <vt:lpstr>Architecture Design</vt:lpstr>
      <vt:lpstr>PowerPoint Presentation</vt:lpstr>
      <vt:lpstr>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singla</dc:creator>
  <cp:lastModifiedBy>kashish singla</cp:lastModifiedBy>
  <cp:revision>2</cp:revision>
  <dcterms:modified xsi:type="dcterms:W3CDTF">2023-03-03T05:16:10Z</dcterms:modified>
</cp:coreProperties>
</file>